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2"/>
    <p:sldMasterId id="2147483735" r:id="rId3"/>
  </p:sldMasterIdLst>
  <p:notesMasterIdLst>
    <p:notesMasterId r:id="rId5"/>
  </p:notesMasterIdLst>
  <p:handoutMasterIdLst>
    <p:handoutMasterId r:id="rId6"/>
  </p:handoutMasterIdLst>
  <p:sldIdLst>
    <p:sldId id="263" r:id="rId4"/>
  </p:sldIdLst>
  <p:sldSz cx="28438475" cy="42794238"/>
  <p:notesSz cx="9388475" cy="71024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79" userDrawn="1">
          <p15:clr>
            <a:srgbClr val="A4A3A4"/>
          </p15:clr>
        </p15:guide>
        <p15:guide id="2" pos="895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63673"/>
    <a:srgbClr val="000099"/>
    <a:srgbClr val="000058"/>
    <a:srgbClr val="000066"/>
    <a:srgbClr val="8AA5DC"/>
    <a:srgbClr val="FFFFFF"/>
    <a:srgbClr val="FF33CC"/>
    <a:srgbClr val="333333"/>
    <a:srgbClr val="FFFFCC"/>
    <a:srgbClr val="0044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0634" autoAdjust="0"/>
    <p:restoredTop sz="96307" autoAdjust="0"/>
  </p:normalViewPr>
  <p:slideViewPr>
    <p:cSldViewPr>
      <p:cViewPr>
        <p:scale>
          <a:sx n="10" d="100"/>
          <a:sy n="10" d="100"/>
        </p:scale>
        <p:origin x="1768" y="96"/>
      </p:cViewPr>
      <p:guideLst>
        <p:guide orient="horz" pos="13479"/>
        <p:guide pos="895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53601" cy="39404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784" tIns="46892" rIns="93784" bIns="46892" numCol="1" anchor="t" anchorCtr="0" compatLnSpc="1">
            <a:prstTxWarp prst="textNoShape">
              <a:avLst/>
            </a:prstTxWarp>
          </a:bodyPr>
          <a:lstStyle>
            <a:lvl1pPr defTabSz="937784" eaLnBrk="0" hangingPunct="0">
              <a:spcBef>
                <a:spcPct val="0"/>
              </a:spcBef>
              <a:buFontTx/>
              <a:buNone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99373" y="0"/>
            <a:ext cx="4051988" cy="39404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784" tIns="46892" rIns="93784" bIns="46892" numCol="1" anchor="t" anchorCtr="0" compatLnSpc="1">
            <a:prstTxWarp prst="textNoShape">
              <a:avLst/>
            </a:prstTxWarp>
          </a:bodyPr>
          <a:lstStyle>
            <a:lvl1pPr algn="r" defTabSz="937784" eaLnBrk="0" hangingPunct="0">
              <a:spcBef>
                <a:spcPct val="0"/>
              </a:spcBef>
              <a:buFontTx/>
              <a:buNone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08430"/>
            <a:ext cx="4053601" cy="3940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784" tIns="46892" rIns="93784" bIns="46892" numCol="1" anchor="b" anchorCtr="0" compatLnSpc="1">
            <a:prstTxWarp prst="textNoShape">
              <a:avLst/>
            </a:prstTxWarp>
          </a:bodyPr>
          <a:lstStyle>
            <a:lvl1pPr defTabSz="937784" eaLnBrk="0" hangingPunct="0">
              <a:spcBef>
                <a:spcPct val="0"/>
              </a:spcBef>
              <a:buFontTx/>
              <a:buNone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99373" y="6708430"/>
            <a:ext cx="4051988" cy="3940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784" tIns="46892" rIns="93784" bIns="46892" numCol="1" anchor="b" anchorCtr="0" compatLnSpc="1">
            <a:prstTxWarp prst="textNoShape">
              <a:avLst/>
            </a:prstTxWarp>
          </a:bodyPr>
          <a:lstStyle>
            <a:lvl1pPr algn="r" defTabSz="937784"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986E20E-F5A6-49FD-9C8A-1FBB953C85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2838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4410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97313" y="887413"/>
            <a:ext cx="1593850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39171" y="3417745"/>
            <a:ext cx="7510135" cy="2796921"/>
          </a:xfrm>
          <a:prstGeom prst="rect">
            <a:avLst/>
          </a:prstGeom>
        </p:spPr>
        <p:txBody>
          <a:bodyPr lIns="92812" tIns="46406" rIns="92812" bIns="4640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72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2713" y="13293335"/>
            <a:ext cx="24173056" cy="91736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419" y="24250068"/>
            <a:ext cx="19907638" cy="10936305"/>
          </a:xfrm>
        </p:spPr>
        <p:txBody>
          <a:bodyPr/>
          <a:lstStyle>
            <a:lvl1pPr marL="0" indent="0" algn="ctr">
              <a:buNone/>
              <a:defRPr/>
            </a:lvl1pPr>
            <a:lvl2pPr marL="199962" indent="0" algn="ctr">
              <a:buNone/>
              <a:defRPr/>
            </a:lvl2pPr>
            <a:lvl3pPr marL="399925" indent="0" algn="ctr">
              <a:buNone/>
              <a:defRPr/>
            </a:lvl3pPr>
            <a:lvl4pPr marL="599888" indent="0" algn="ctr">
              <a:buNone/>
              <a:defRPr/>
            </a:lvl4pPr>
            <a:lvl5pPr marL="799850" indent="0" algn="ctr">
              <a:buNone/>
              <a:defRPr/>
            </a:lvl5pPr>
            <a:lvl6pPr marL="999813" indent="0" algn="ctr">
              <a:buNone/>
              <a:defRPr/>
            </a:lvl6pPr>
            <a:lvl7pPr marL="1199775" indent="0" algn="ctr">
              <a:buNone/>
              <a:defRPr/>
            </a:lvl7pPr>
            <a:lvl8pPr marL="1399737" indent="0" algn="ctr">
              <a:buNone/>
              <a:defRPr/>
            </a:lvl8pPr>
            <a:lvl9pPr marL="15997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68120-A600-4E1A-9A2A-FE6F4E015D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743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F533B-88F5-4188-9752-DAA9A1B1B7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027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445" y="27498643"/>
            <a:ext cx="24173056" cy="8499411"/>
          </a:xfrm>
        </p:spPr>
        <p:txBody>
          <a:bodyPr anchor="t"/>
          <a:lstStyle>
            <a:lvl1pPr algn="l">
              <a:defRPr sz="175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6445" y="18137404"/>
            <a:ext cx="24173056" cy="9361240"/>
          </a:xfrm>
        </p:spPr>
        <p:txBody>
          <a:bodyPr anchor="b"/>
          <a:lstStyle>
            <a:lvl1pPr marL="0" indent="0">
              <a:buNone/>
              <a:defRPr sz="875"/>
            </a:lvl1pPr>
            <a:lvl2pPr marL="199962" indent="0">
              <a:buNone/>
              <a:defRPr sz="788"/>
            </a:lvl2pPr>
            <a:lvl3pPr marL="399925" indent="0">
              <a:buNone/>
              <a:defRPr sz="700"/>
            </a:lvl3pPr>
            <a:lvl4pPr marL="599888" indent="0">
              <a:buNone/>
              <a:defRPr sz="613"/>
            </a:lvl4pPr>
            <a:lvl5pPr marL="799850" indent="0">
              <a:buNone/>
              <a:defRPr sz="613"/>
            </a:lvl5pPr>
            <a:lvl6pPr marL="999813" indent="0">
              <a:buNone/>
              <a:defRPr sz="613"/>
            </a:lvl6pPr>
            <a:lvl7pPr marL="1199775" indent="0">
              <a:buNone/>
              <a:defRPr sz="613"/>
            </a:lvl7pPr>
            <a:lvl8pPr marL="1399737" indent="0">
              <a:buNone/>
              <a:defRPr sz="613"/>
            </a:lvl8pPr>
            <a:lvl9pPr marL="1599700" indent="0">
              <a:buNone/>
              <a:defRPr sz="6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B482C-063E-4057-A42E-703C6B35C3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4793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100" y="9985322"/>
            <a:ext cx="12754818" cy="28241597"/>
          </a:xfrm>
        </p:spPr>
        <p:txBody>
          <a:bodyPr/>
          <a:lstStyle>
            <a:lvl1pPr>
              <a:defRPr sz="1225"/>
            </a:lvl1pPr>
            <a:lvl2pPr>
              <a:defRPr sz="1050"/>
            </a:lvl2pPr>
            <a:lvl3pPr>
              <a:defRPr sz="875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261559" y="9985322"/>
            <a:ext cx="12754819" cy="28241597"/>
          </a:xfrm>
        </p:spPr>
        <p:txBody>
          <a:bodyPr/>
          <a:lstStyle>
            <a:lvl1pPr>
              <a:defRPr sz="1225"/>
            </a:lvl1pPr>
            <a:lvl2pPr>
              <a:defRPr sz="1050"/>
            </a:lvl2pPr>
            <a:lvl3pPr>
              <a:defRPr sz="875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53B91-70E2-4F12-A66C-3E5ED605FB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8936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100" y="9578556"/>
            <a:ext cx="12565264" cy="3993386"/>
          </a:xfrm>
        </p:spPr>
        <p:txBody>
          <a:bodyPr anchor="b"/>
          <a:lstStyle>
            <a:lvl1pPr marL="0" indent="0">
              <a:buNone/>
              <a:defRPr sz="1050" b="1"/>
            </a:lvl1pPr>
            <a:lvl2pPr marL="199962" indent="0">
              <a:buNone/>
              <a:defRPr sz="875" b="1"/>
            </a:lvl2pPr>
            <a:lvl3pPr marL="399925" indent="0">
              <a:buNone/>
              <a:defRPr sz="788" b="1"/>
            </a:lvl3pPr>
            <a:lvl4pPr marL="599888" indent="0">
              <a:buNone/>
              <a:defRPr sz="700" b="1"/>
            </a:lvl4pPr>
            <a:lvl5pPr marL="799850" indent="0">
              <a:buNone/>
              <a:defRPr sz="700" b="1"/>
            </a:lvl5pPr>
            <a:lvl6pPr marL="999813" indent="0">
              <a:buNone/>
              <a:defRPr sz="700" b="1"/>
            </a:lvl6pPr>
            <a:lvl7pPr marL="1199775" indent="0">
              <a:buNone/>
              <a:defRPr sz="700" b="1"/>
            </a:lvl7pPr>
            <a:lvl8pPr marL="1399737" indent="0">
              <a:buNone/>
              <a:defRPr sz="700" b="1"/>
            </a:lvl8pPr>
            <a:lvl9pPr marL="1599700" indent="0">
              <a:buNone/>
              <a:defRPr sz="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22100" y="13571942"/>
            <a:ext cx="12565264" cy="24654979"/>
          </a:xfrm>
        </p:spPr>
        <p:txBody>
          <a:bodyPr/>
          <a:lstStyle>
            <a:lvl1pPr>
              <a:defRPr sz="1050"/>
            </a:lvl1pPr>
            <a:lvl2pPr>
              <a:defRPr sz="875"/>
            </a:lvl2pPr>
            <a:lvl3pPr>
              <a:defRPr sz="788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446703" y="9578556"/>
            <a:ext cx="12569672" cy="3993386"/>
          </a:xfrm>
        </p:spPr>
        <p:txBody>
          <a:bodyPr anchor="b"/>
          <a:lstStyle>
            <a:lvl1pPr marL="0" indent="0">
              <a:buNone/>
              <a:defRPr sz="1050" b="1"/>
            </a:lvl1pPr>
            <a:lvl2pPr marL="199962" indent="0">
              <a:buNone/>
              <a:defRPr sz="875" b="1"/>
            </a:lvl2pPr>
            <a:lvl3pPr marL="399925" indent="0">
              <a:buNone/>
              <a:defRPr sz="788" b="1"/>
            </a:lvl3pPr>
            <a:lvl4pPr marL="599888" indent="0">
              <a:buNone/>
              <a:defRPr sz="700" b="1"/>
            </a:lvl4pPr>
            <a:lvl5pPr marL="799850" indent="0">
              <a:buNone/>
              <a:defRPr sz="700" b="1"/>
            </a:lvl5pPr>
            <a:lvl6pPr marL="999813" indent="0">
              <a:buNone/>
              <a:defRPr sz="700" b="1"/>
            </a:lvl6pPr>
            <a:lvl7pPr marL="1199775" indent="0">
              <a:buNone/>
              <a:defRPr sz="700" b="1"/>
            </a:lvl7pPr>
            <a:lvl8pPr marL="1399737" indent="0">
              <a:buNone/>
              <a:defRPr sz="700" b="1"/>
            </a:lvl8pPr>
            <a:lvl9pPr marL="1599700" indent="0">
              <a:buNone/>
              <a:defRPr sz="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446703" y="13571942"/>
            <a:ext cx="12569672" cy="24654979"/>
          </a:xfrm>
        </p:spPr>
        <p:txBody>
          <a:bodyPr/>
          <a:lstStyle>
            <a:lvl1pPr>
              <a:defRPr sz="1050"/>
            </a:lvl1pPr>
            <a:lvl2pPr>
              <a:defRPr sz="875"/>
            </a:lvl2pPr>
            <a:lvl3pPr>
              <a:defRPr sz="788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3CB53-DB9A-40C3-97BC-EE87E42030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947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97453-B23C-4EC2-A006-C5D3362B5B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479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C7C34-EC74-4E21-9545-B15B8E1D56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723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100" y="1703227"/>
            <a:ext cx="9356061" cy="7251246"/>
          </a:xfrm>
        </p:spPr>
        <p:txBody>
          <a:bodyPr anchor="b"/>
          <a:lstStyle>
            <a:lvl1pPr algn="l">
              <a:defRPr sz="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18478" y="1703229"/>
            <a:ext cx="15897897" cy="36523694"/>
          </a:xfrm>
        </p:spPr>
        <p:txBody>
          <a:bodyPr/>
          <a:lstStyle>
            <a:lvl1pPr>
              <a:defRPr sz="1400"/>
            </a:lvl1pPr>
            <a:lvl2pPr>
              <a:defRPr sz="1225"/>
            </a:lvl2pPr>
            <a:lvl3pPr>
              <a:defRPr sz="1050"/>
            </a:lvl3pPr>
            <a:lvl4pPr>
              <a:defRPr sz="875"/>
            </a:lvl4pPr>
            <a:lvl5pPr>
              <a:defRPr sz="875"/>
            </a:lvl5pPr>
            <a:lvl6pPr>
              <a:defRPr sz="875"/>
            </a:lvl6pPr>
            <a:lvl7pPr>
              <a:defRPr sz="875"/>
            </a:lvl7pPr>
            <a:lvl8pPr>
              <a:defRPr sz="875"/>
            </a:lvl8pPr>
            <a:lvl9pPr>
              <a:defRPr sz="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2100" y="8954475"/>
            <a:ext cx="9356061" cy="29272448"/>
          </a:xfrm>
        </p:spPr>
        <p:txBody>
          <a:bodyPr/>
          <a:lstStyle>
            <a:lvl1pPr marL="0" indent="0">
              <a:buNone/>
              <a:defRPr sz="613"/>
            </a:lvl1pPr>
            <a:lvl2pPr marL="199962" indent="0">
              <a:buNone/>
              <a:defRPr sz="525"/>
            </a:lvl2pPr>
            <a:lvl3pPr marL="399925" indent="0">
              <a:buNone/>
              <a:defRPr sz="438"/>
            </a:lvl3pPr>
            <a:lvl4pPr marL="599888" indent="0">
              <a:buNone/>
              <a:defRPr sz="394"/>
            </a:lvl4pPr>
            <a:lvl5pPr marL="799850" indent="0">
              <a:buNone/>
              <a:defRPr sz="394"/>
            </a:lvl5pPr>
            <a:lvl6pPr marL="999813" indent="0">
              <a:buNone/>
              <a:defRPr sz="394"/>
            </a:lvl6pPr>
            <a:lvl7pPr marL="1199775" indent="0">
              <a:buNone/>
              <a:defRPr sz="394"/>
            </a:lvl7pPr>
            <a:lvl8pPr marL="1399737" indent="0">
              <a:buNone/>
              <a:defRPr sz="394"/>
            </a:lvl8pPr>
            <a:lvl9pPr marL="1599700" indent="0">
              <a:buNone/>
              <a:defRPr sz="39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0F668-2BC3-49AE-BF05-BE481DF0FF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80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3789" y="29955968"/>
            <a:ext cx="17063438" cy="3536469"/>
          </a:xfrm>
        </p:spPr>
        <p:txBody>
          <a:bodyPr anchor="b"/>
          <a:lstStyle>
            <a:lvl1pPr algn="l">
              <a:defRPr sz="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73789" y="3824364"/>
            <a:ext cx="17063438" cy="25676543"/>
          </a:xfrm>
        </p:spPr>
        <p:txBody>
          <a:bodyPr/>
          <a:lstStyle>
            <a:lvl1pPr marL="0" indent="0">
              <a:buNone/>
              <a:defRPr sz="1400"/>
            </a:lvl1pPr>
            <a:lvl2pPr marL="199962" indent="0">
              <a:buNone/>
              <a:defRPr sz="1225"/>
            </a:lvl2pPr>
            <a:lvl3pPr marL="399925" indent="0">
              <a:buNone/>
              <a:defRPr sz="1050"/>
            </a:lvl3pPr>
            <a:lvl4pPr marL="599888" indent="0">
              <a:buNone/>
              <a:defRPr sz="875"/>
            </a:lvl4pPr>
            <a:lvl5pPr marL="799850" indent="0">
              <a:buNone/>
              <a:defRPr sz="875"/>
            </a:lvl5pPr>
            <a:lvl6pPr marL="999813" indent="0">
              <a:buNone/>
              <a:defRPr sz="875"/>
            </a:lvl6pPr>
            <a:lvl7pPr marL="1199775" indent="0">
              <a:buNone/>
              <a:defRPr sz="875"/>
            </a:lvl7pPr>
            <a:lvl8pPr marL="1399737" indent="0">
              <a:buNone/>
              <a:defRPr sz="875"/>
            </a:lvl8pPr>
            <a:lvl9pPr marL="1599700" indent="0">
              <a:buNone/>
              <a:defRPr sz="875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73789" y="33492438"/>
            <a:ext cx="17063438" cy="5022380"/>
          </a:xfrm>
        </p:spPr>
        <p:txBody>
          <a:bodyPr/>
          <a:lstStyle>
            <a:lvl1pPr marL="0" indent="0">
              <a:buNone/>
              <a:defRPr sz="613"/>
            </a:lvl1pPr>
            <a:lvl2pPr marL="199962" indent="0">
              <a:buNone/>
              <a:defRPr sz="525"/>
            </a:lvl2pPr>
            <a:lvl3pPr marL="399925" indent="0">
              <a:buNone/>
              <a:defRPr sz="438"/>
            </a:lvl3pPr>
            <a:lvl4pPr marL="599888" indent="0">
              <a:buNone/>
              <a:defRPr sz="394"/>
            </a:lvl4pPr>
            <a:lvl5pPr marL="799850" indent="0">
              <a:buNone/>
              <a:defRPr sz="394"/>
            </a:lvl5pPr>
            <a:lvl6pPr marL="999813" indent="0">
              <a:buNone/>
              <a:defRPr sz="394"/>
            </a:lvl6pPr>
            <a:lvl7pPr marL="1199775" indent="0">
              <a:buNone/>
              <a:defRPr sz="394"/>
            </a:lvl7pPr>
            <a:lvl8pPr marL="1399737" indent="0">
              <a:buNone/>
              <a:defRPr sz="394"/>
            </a:lvl8pPr>
            <a:lvl9pPr marL="1599700" indent="0">
              <a:buNone/>
              <a:defRPr sz="39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347E7-C7D6-4046-AEC8-575765A8AC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681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C60E58-CF6C-47F8-A4E3-3163D4DD2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344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8247" y="1714371"/>
            <a:ext cx="6398128" cy="365125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104" y="1714371"/>
            <a:ext cx="19111508" cy="365125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BB453-9E74-40BC-A618-599FC7409B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5601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103" y="1714371"/>
            <a:ext cx="25594275" cy="713237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22100" y="9985322"/>
            <a:ext cx="12754818" cy="28241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14261559" y="9985323"/>
            <a:ext cx="12754819" cy="140307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4261559" y="24194351"/>
            <a:ext cx="12754819" cy="140325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EBC32-4C46-48F3-A7CB-6331A6548F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6599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2886" y="7003597"/>
            <a:ext cx="24172704" cy="14898735"/>
          </a:xfrm>
        </p:spPr>
        <p:txBody>
          <a:bodyPr anchor="b"/>
          <a:lstStyle>
            <a:lvl1pPr algn="ctr">
              <a:defRPr sz="186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54810" y="22476884"/>
            <a:ext cx="21328856" cy="10332032"/>
          </a:xfrm>
        </p:spPr>
        <p:txBody>
          <a:bodyPr/>
          <a:lstStyle>
            <a:lvl1pPr marL="0" indent="0" algn="ctr">
              <a:buNone/>
              <a:defRPr sz="7464"/>
            </a:lvl1pPr>
            <a:lvl2pPr marL="1421938" indent="0" algn="ctr">
              <a:buNone/>
              <a:defRPr sz="6220"/>
            </a:lvl2pPr>
            <a:lvl3pPr marL="2843875" indent="0" algn="ctr">
              <a:buNone/>
              <a:defRPr sz="5598"/>
            </a:lvl3pPr>
            <a:lvl4pPr marL="4265813" indent="0" algn="ctr">
              <a:buNone/>
              <a:defRPr sz="4976"/>
            </a:lvl4pPr>
            <a:lvl5pPr marL="5687751" indent="0" algn="ctr">
              <a:buNone/>
              <a:defRPr sz="4976"/>
            </a:lvl5pPr>
            <a:lvl6pPr marL="7109689" indent="0" algn="ctr">
              <a:buNone/>
              <a:defRPr sz="4976"/>
            </a:lvl6pPr>
            <a:lvl7pPr marL="8531626" indent="0" algn="ctr">
              <a:buNone/>
              <a:defRPr sz="4976"/>
            </a:lvl7pPr>
            <a:lvl8pPr marL="9953564" indent="0" algn="ctr">
              <a:buNone/>
              <a:defRPr sz="4976"/>
            </a:lvl8pPr>
            <a:lvl9pPr marL="11375502" indent="0" algn="ctr">
              <a:buNone/>
              <a:defRPr sz="497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468120-A600-4E1A-9A2A-FE6F4E015D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6014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1F533B-88F5-4188-9752-DAA9A1B1B7D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2369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0335" y="10668854"/>
            <a:ext cx="24528185" cy="17801211"/>
          </a:xfrm>
        </p:spPr>
        <p:txBody>
          <a:bodyPr anchor="b"/>
          <a:lstStyle>
            <a:lvl1pPr>
              <a:defRPr sz="186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0335" y="28638472"/>
            <a:ext cx="24528185" cy="9361236"/>
          </a:xfrm>
        </p:spPr>
        <p:txBody>
          <a:bodyPr/>
          <a:lstStyle>
            <a:lvl1pPr marL="0" indent="0">
              <a:buNone/>
              <a:defRPr sz="7464">
                <a:solidFill>
                  <a:schemeClr val="tx1"/>
                </a:solidFill>
              </a:defRPr>
            </a:lvl1pPr>
            <a:lvl2pPr marL="1421938" indent="0">
              <a:buNone/>
              <a:defRPr sz="6220">
                <a:solidFill>
                  <a:schemeClr val="tx1">
                    <a:tint val="75000"/>
                  </a:schemeClr>
                </a:solidFill>
              </a:defRPr>
            </a:lvl2pPr>
            <a:lvl3pPr marL="2843875" indent="0">
              <a:buNone/>
              <a:defRPr sz="5598">
                <a:solidFill>
                  <a:schemeClr val="tx1">
                    <a:tint val="75000"/>
                  </a:schemeClr>
                </a:solidFill>
              </a:defRPr>
            </a:lvl3pPr>
            <a:lvl4pPr marL="4265813" indent="0">
              <a:buNone/>
              <a:defRPr sz="4976">
                <a:solidFill>
                  <a:schemeClr val="tx1">
                    <a:tint val="75000"/>
                  </a:schemeClr>
                </a:solidFill>
              </a:defRPr>
            </a:lvl4pPr>
            <a:lvl5pPr marL="5687751" indent="0">
              <a:buNone/>
              <a:defRPr sz="4976">
                <a:solidFill>
                  <a:schemeClr val="tx1">
                    <a:tint val="75000"/>
                  </a:schemeClr>
                </a:solidFill>
              </a:defRPr>
            </a:lvl5pPr>
            <a:lvl6pPr marL="7109689" indent="0">
              <a:buNone/>
              <a:defRPr sz="4976">
                <a:solidFill>
                  <a:schemeClr val="tx1">
                    <a:tint val="75000"/>
                  </a:schemeClr>
                </a:solidFill>
              </a:defRPr>
            </a:lvl6pPr>
            <a:lvl7pPr marL="8531626" indent="0">
              <a:buNone/>
              <a:defRPr sz="4976">
                <a:solidFill>
                  <a:schemeClr val="tx1">
                    <a:tint val="75000"/>
                  </a:schemeClr>
                </a:solidFill>
              </a:defRPr>
            </a:lvl7pPr>
            <a:lvl8pPr marL="9953564" indent="0">
              <a:buNone/>
              <a:defRPr sz="4976">
                <a:solidFill>
                  <a:schemeClr val="tx1">
                    <a:tint val="75000"/>
                  </a:schemeClr>
                </a:solidFill>
              </a:defRPr>
            </a:lvl8pPr>
            <a:lvl9pPr marL="11375502" indent="0">
              <a:buNone/>
              <a:defRPr sz="49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B482C-063E-4057-A42E-703C6B35C36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72299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55145" y="11391985"/>
            <a:ext cx="12086352" cy="271525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6978" y="11391985"/>
            <a:ext cx="12086352" cy="271525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253B91-70E2-4F12-A66C-3E5ED605FB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30611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8849" y="2278406"/>
            <a:ext cx="24528185" cy="82715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58852" y="10490535"/>
            <a:ext cx="12030806" cy="5141249"/>
          </a:xfrm>
        </p:spPr>
        <p:txBody>
          <a:bodyPr anchor="b"/>
          <a:lstStyle>
            <a:lvl1pPr marL="0" indent="0">
              <a:buNone/>
              <a:defRPr sz="7464" b="1"/>
            </a:lvl1pPr>
            <a:lvl2pPr marL="1421938" indent="0">
              <a:buNone/>
              <a:defRPr sz="6220" b="1"/>
            </a:lvl2pPr>
            <a:lvl3pPr marL="2843875" indent="0">
              <a:buNone/>
              <a:defRPr sz="5598" b="1"/>
            </a:lvl3pPr>
            <a:lvl4pPr marL="4265813" indent="0">
              <a:buNone/>
              <a:defRPr sz="4976" b="1"/>
            </a:lvl4pPr>
            <a:lvl5pPr marL="5687751" indent="0">
              <a:buNone/>
              <a:defRPr sz="4976" b="1"/>
            </a:lvl5pPr>
            <a:lvl6pPr marL="7109689" indent="0">
              <a:buNone/>
              <a:defRPr sz="4976" b="1"/>
            </a:lvl6pPr>
            <a:lvl7pPr marL="8531626" indent="0">
              <a:buNone/>
              <a:defRPr sz="4976" b="1"/>
            </a:lvl7pPr>
            <a:lvl8pPr marL="9953564" indent="0">
              <a:buNone/>
              <a:defRPr sz="4976" b="1"/>
            </a:lvl8pPr>
            <a:lvl9pPr marL="11375502" indent="0">
              <a:buNone/>
              <a:defRPr sz="49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58852" y="15631784"/>
            <a:ext cx="12030806" cy="2299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396980" y="10490535"/>
            <a:ext cx="12090056" cy="5141249"/>
          </a:xfrm>
        </p:spPr>
        <p:txBody>
          <a:bodyPr anchor="b"/>
          <a:lstStyle>
            <a:lvl1pPr marL="0" indent="0">
              <a:buNone/>
              <a:defRPr sz="7464" b="1"/>
            </a:lvl1pPr>
            <a:lvl2pPr marL="1421938" indent="0">
              <a:buNone/>
              <a:defRPr sz="6220" b="1"/>
            </a:lvl2pPr>
            <a:lvl3pPr marL="2843875" indent="0">
              <a:buNone/>
              <a:defRPr sz="5598" b="1"/>
            </a:lvl3pPr>
            <a:lvl4pPr marL="4265813" indent="0">
              <a:buNone/>
              <a:defRPr sz="4976" b="1"/>
            </a:lvl4pPr>
            <a:lvl5pPr marL="5687751" indent="0">
              <a:buNone/>
              <a:defRPr sz="4976" b="1"/>
            </a:lvl5pPr>
            <a:lvl6pPr marL="7109689" indent="0">
              <a:buNone/>
              <a:defRPr sz="4976" b="1"/>
            </a:lvl6pPr>
            <a:lvl7pPr marL="8531626" indent="0">
              <a:buNone/>
              <a:defRPr sz="4976" b="1"/>
            </a:lvl7pPr>
            <a:lvl8pPr marL="9953564" indent="0">
              <a:buNone/>
              <a:defRPr sz="4976" b="1"/>
            </a:lvl8pPr>
            <a:lvl9pPr marL="11375502" indent="0">
              <a:buNone/>
              <a:defRPr sz="49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396980" y="15631784"/>
            <a:ext cx="12090056" cy="2299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E3CB53-DB9A-40C3-97BC-EE87E42030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19097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497453-B23C-4EC2-A006-C5D3362B5BF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66709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AC7C34-EC74-4E21-9545-B15B8E1D56A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6634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8849" y="2852949"/>
            <a:ext cx="9172148" cy="9985322"/>
          </a:xfrm>
        </p:spPr>
        <p:txBody>
          <a:bodyPr anchor="b"/>
          <a:lstStyle>
            <a:lvl1pPr>
              <a:defRPr sz="99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90056" y="6161587"/>
            <a:ext cx="14396978" cy="30411646"/>
          </a:xfrm>
        </p:spPr>
        <p:txBody>
          <a:bodyPr/>
          <a:lstStyle>
            <a:lvl1pPr>
              <a:defRPr sz="9952"/>
            </a:lvl1pPr>
            <a:lvl2pPr>
              <a:defRPr sz="8708"/>
            </a:lvl2pPr>
            <a:lvl3pPr>
              <a:defRPr sz="7464"/>
            </a:lvl3pPr>
            <a:lvl4pPr>
              <a:defRPr sz="6220"/>
            </a:lvl4pPr>
            <a:lvl5pPr>
              <a:defRPr sz="6220"/>
            </a:lvl5pPr>
            <a:lvl6pPr>
              <a:defRPr sz="6220"/>
            </a:lvl6pPr>
            <a:lvl7pPr>
              <a:defRPr sz="6220"/>
            </a:lvl7pPr>
            <a:lvl8pPr>
              <a:defRPr sz="6220"/>
            </a:lvl8pPr>
            <a:lvl9pPr>
              <a:defRPr sz="62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58849" y="12838271"/>
            <a:ext cx="9172148" cy="23784486"/>
          </a:xfrm>
        </p:spPr>
        <p:txBody>
          <a:bodyPr/>
          <a:lstStyle>
            <a:lvl1pPr marL="0" indent="0">
              <a:buNone/>
              <a:defRPr sz="4976"/>
            </a:lvl1pPr>
            <a:lvl2pPr marL="1421938" indent="0">
              <a:buNone/>
              <a:defRPr sz="4354"/>
            </a:lvl2pPr>
            <a:lvl3pPr marL="2843875" indent="0">
              <a:buNone/>
              <a:defRPr sz="3732"/>
            </a:lvl3pPr>
            <a:lvl4pPr marL="4265813" indent="0">
              <a:buNone/>
              <a:defRPr sz="3110"/>
            </a:lvl4pPr>
            <a:lvl5pPr marL="5687751" indent="0">
              <a:buNone/>
              <a:defRPr sz="3110"/>
            </a:lvl5pPr>
            <a:lvl6pPr marL="7109689" indent="0">
              <a:buNone/>
              <a:defRPr sz="3110"/>
            </a:lvl6pPr>
            <a:lvl7pPr marL="8531626" indent="0">
              <a:buNone/>
              <a:defRPr sz="3110"/>
            </a:lvl7pPr>
            <a:lvl8pPr marL="9953564" indent="0">
              <a:buNone/>
              <a:defRPr sz="3110"/>
            </a:lvl8pPr>
            <a:lvl9pPr marL="11375502" indent="0">
              <a:buNone/>
              <a:defRPr sz="31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50F668-2BC3-49AE-BF05-BE481DF0FF7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91567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8849" y="2852949"/>
            <a:ext cx="9172148" cy="9985322"/>
          </a:xfrm>
        </p:spPr>
        <p:txBody>
          <a:bodyPr anchor="b"/>
          <a:lstStyle>
            <a:lvl1pPr>
              <a:defRPr sz="99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090056" y="6161587"/>
            <a:ext cx="14396978" cy="30411646"/>
          </a:xfrm>
        </p:spPr>
        <p:txBody>
          <a:bodyPr anchor="t"/>
          <a:lstStyle>
            <a:lvl1pPr marL="0" indent="0">
              <a:buNone/>
              <a:defRPr sz="9952"/>
            </a:lvl1pPr>
            <a:lvl2pPr marL="1421938" indent="0">
              <a:buNone/>
              <a:defRPr sz="8708"/>
            </a:lvl2pPr>
            <a:lvl3pPr marL="2843875" indent="0">
              <a:buNone/>
              <a:defRPr sz="7464"/>
            </a:lvl3pPr>
            <a:lvl4pPr marL="4265813" indent="0">
              <a:buNone/>
              <a:defRPr sz="6220"/>
            </a:lvl4pPr>
            <a:lvl5pPr marL="5687751" indent="0">
              <a:buNone/>
              <a:defRPr sz="6220"/>
            </a:lvl5pPr>
            <a:lvl6pPr marL="7109689" indent="0">
              <a:buNone/>
              <a:defRPr sz="6220"/>
            </a:lvl6pPr>
            <a:lvl7pPr marL="8531626" indent="0">
              <a:buNone/>
              <a:defRPr sz="6220"/>
            </a:lvl7pPr>
            <a:lvl8pPr marL="9953564" indent="0">
              <a:buNone/>
              <a:defRPr sz="6220"/>
            </a:lvl8pPr>
            <a:lvl9pPr marL="11375502" indent="0">
              <a:buNone/>
              <a:defRPr sz="62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58849" y="12838271"/>
            <a:ext cx="9172148" cy="23784486"/>
          </a:xfrm>
        </p:spPr>
        <p:txBody>
          <a:bodyPr/>
          <a:lstStyle>
            <a:lvl1pPr marL="0" indent="0">
              <a:buNone/>
              <a:defRPr sz="4976"/>
            </a:lvl1pPr>
            <a:lvl2pPr marL="1421938" indent="0">
              <a:buNone/>
              <a:defRPr sz="4354"/>
            </a:lvl2pPr>
            <a:lvl3pPr marL="2843875" indent="0">
              <a:buNone/>
              <a:defRPr sz="3732"/>
            </a:lvl3pPr>
            <a:lvl4pPr marL="4265813" indent="0">
              <a:buNone/>
              <a:defRPr sz="3110"/>
            </a:lvl4pPr>
            <a:lvl5pPr marL="5687751" indent="0">
              <a:buNone/>
              <a:defRPr sz="3110"/>
            </a:lvl5pPr>
            <a:lvl6pPr marL="7109689" indent="0">
              <a:buNone/>
              <a:defRPr sz="3110"/>
            </a:lvl6pPr>
            <a:lvl7pPr marL="8531626" indent="0">
              <a:buNone/>
              <a:defRPr sz="3110"/>
            </a:lvl7pPr>
            <a:lvl8pPr marL="9953564" indent="0">
              <a:buNone/>
              <a:defRPr sz="3110"/>
            </a:lvl8pPr>
            <a:lvl9pPr marL="11375502" indent="0">
              <a:buNone/>
              <a:defRPr sz="31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6347E7-C7D6-4046-AEC8-575765A8ACF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97000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C60E58-CF6C-47F8-A4E3-3163D4DD2F5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15275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351285" y="2278397"/>
            <a:ext cx="6132046" cy="362661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55147" y="2278397"/>
            <a:ext cx="18040658" cy="362661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DBB453-9E74-40BC-A618-599FC7409B7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42129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103" y="1714371"/>
            <a:ext cx="25594275" cy="713237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22100" y="9985322"/>
            <a:ext cx="12754818" cy="28241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14261559" y="9985323"/>
            <a:ext cx="12754819" cy="140307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4261559" y="24194351"/>
            <a:ext cx="12754819" cy="140325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EBC32-4C46-48F3-A7CB-6331A6548F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5995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81" name="Rectangle 13"/>
          <p:cNvSpPr>
            <a:spLocks noChangeAspect="1" noChangeArrowheads="1"/>
          </p:cNvSpPr>
          <p:nvPr/>
        </p:nvSpPr>
        <p:spPr bwMode="auto">
          <a:xfrm>
            <a:off x="0" y="7827037"/>
            <a:ext cx="7116672" cy="34967202"/>
          </a:xfrm>
          <a:prstGeom prst="rect">
            <a:avLst/>
          </a:prstGeom>
          <a:solidFill>
            <a:schemeClr val="accent5">
              <a:lumMod val="90000"/>
              <a:alpha val="50000"/>
            </a:schemeClr>
          </a:solidFill>
          <a:ln>
            <a:noFill/>
          </a:ln>
          <a:effectLst/>
        </p:spPr>
        <p:txBody>
          <a:bodyPr wrap="none" lIns="120023" tIns="60463" rIns="120023" bIns="60463" anchor="ctr"/>
          <a:lstStyle/>
          <a:p>
            <a:pPr marL="449221" indent="-449221" algn="ctr" defTabSz="2750179">
              <a:spcBef>
                <a:spcPct val="20000"/>
              </a:spcBef>
              <a:buFontTx/>
              <a:buChar char="•"/>
              <a:defRPr/>
            </a:pPr>
            <a:endParaRPr lang="en-US" sz="4329">
              <a:cs typeface="+mn-cs"/>
            </a:endParaRPr>
          </a:p>
        </p:txBody>
      </p:sp>
      <p:pic>
        <p:nvPicPr>
          <p:cNvPr id="1027" name="Picture 14" descr="MPj03905180000[1]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9" b="72250"/>
          <a:stretch>
            <a:fillRect/>
          </a:stretch>
        </p:blipFill>
        <p:spPr bwMode="auto">
          <a:xfrm>
            <a:off x="16641131" y="4"/>
            <a:ext cx="5957303" cy="1604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15" descr="MPj03211020000[1]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00" b="34750"/>
          <a:stretch>
            <a:fillRect/>
          </a:stretch>
        </p:blipFill>
        <p:spPr bwMode="auto">
          <a:xfrm>
            <a:off x="22568458" y="4"/>
            <a:ext cx="5870020" cy="1604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6" descr="MPj03905200000[1]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50" b="22501"/>
          <a:stretch>
            <a:fillRect/>
          </a:stretch>
        </p:blipFill>
        <p:spPr bwMode="auto">
          <a:xfrm>
            <a:off x="11468492" y="4"/>
            <a:ext cx="5188506" cy="1604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Line 17"/>
          <p:cNvSpPr>
            <a:spLocks noChangeShapeType="1"/>
          </p:cNvSpPr>
          <p:nvPr/>
        </p:nvSpPr>
        <p:spPr bwMode="auto">
          <a:xfrm>
            <a:off x="0" y="7827036"/>
            <a:ext cx="28438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023" tIns="60463" rIns="120023" bIns="60463"/>
          <a:lstStyle/>
          <a:p>
            <a:endParaRPr lang="en-US" sz="4329"/>
          </a:p>
        </p:txBody>
      </p:sp>
      <p:sp>
        <p:nvSpPr>
          <p:cNvPr id="1031" name="Line 18"/>
          <p:cNvSpPr>
            <a:spLocks noChangeShapeType="1"/>
          </p:cNvSpPr>
          <p:nvPr/>
        </p:nvSpPr>
        <p:spPr bwMode="auto">
          <a:xfrm>
            <a:off x="0" y="8365680"/>
            <a:ext cx="28438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023" tIns="60463" rIns="120023" bIns="60463"/>
          <a:lstStyle/>
          <a:p>
            <a:endParaRPr lang="en-US" sz="4329"/>
          </a:p>
        </p:txBody>
      </p:sp>
      <p:sp>
        <p:nvSpPr>
          <p:cNvPr id="1032" name="Line 19"/>
          <p:cNvSpPr>
            <a:spLocks noChangeShapeType="1"/>
          </p:cNvSpPr>
          <p:nvPr/>
        </p:nvSpPr>
        <p:spPr bwMode="auto">
          <a:xfrm>
            <a:off x="7123725" y="41887833"/>
            <a:ext cx="2132180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023" tIns="60463" rIns="120023" bIns="60463"/>
          <a:lstStyle/>
          <a:p>
            <a:endParaRPr lang="en-US" sz="4329"/>
          </a:p>
        </p:txBody>
      </p:sp>
      <p:sp>
        <p:nvSpPr>
          <p:cNvPr id="1033" name="Line 20"/>
          <p:cNvSpPr>
            <a:spLocks noChangeShapeType="1"/>
          </p:cNvSpPr>
          <p:nvPr/>
        </p:nvSpPr>
        <p:spPr bwMode="auto">
          <a:xfrm>
            <a:off x="7116672" y="7827037"/>
            <a:ext cx="0" cy="3496720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023" tIns="60463" rIns="120023" bIns="60463"/>
          <a:lstStyle/>
          <a:p>
            <a:endParaRPr lang="en-US" sz="4329"/>
          </a:p>
        </p:txBody>
      </p:sp>
      <p:sp>
        <p:nvSpPr>
          <p:cNvPr id="1034" name="Line 21"/>
          <p:cNvSpPr>
            <a:spLocks noChangeShapeType="1"/>
          </p:cNvSpPr>
          <p:nvPr/>
        </p:nvSpPr>
        <p:spPr bwMode="auto">
          <a:xfrm>
            <a:off x="589824" y="7864189"/>
            <a:ext cx="0" cy="3501177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023" tIns="60463" rIns="120023" bIns="60463"/>
          <a:lstStyle/>
          <a:p>
            <a:endParaRPr lang="en-US" sz="4329"/>
          </a:p>
        </p:txBody>
      </p:sp>
      <p:sp>
        <p:nvSpPr>
          <p:cNvPr id="1035" name="Line 22"/>
          <p:cNvSpPr>
            <a:spLocks noChangeShapeType="1"/>
          </p:cNvSpPr>
          <p:nvPr/>
        </p:nvSpPr>
        <p:spPr bwMode="auto">
          <a:xfrm>
            <a:off x="7522231" y="0"/>
            <a:ext cx="0" cy="427942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023" tIns="60463" rIns="120023" bIns="60463"/>
          <a:lstStyle/>
          <a:p>
            <a:endParaRPr lang="en-US" sz="4329"/>
          </a:p>
        </p:txBody>
      </p:sp>
      <p:sp>
        <p:nvSpPr>
          <p:cNvPr id="1036" name="Line 23"/>
          <p:cNvSpPr>
            <a:spLocks noChangeShapeType="1"/>
          </p:cNvSpPr>
          <p:nvPr/>
        </p:nvSpPr>
        <p:spPr bwMode="auto">
          <a:xfrm>
            <a:off x="14411437" y="8365680"/>
            <a:ext cx="0" cy="3442855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023" tIns="60463" rIns="120023" bIns="60463"/>
          <a:lstStyle/>
          <a:p>
            <a:endParaRPr lang="en-US" sz="4329"/>
          </a:p>
        </p:txBody>
      </p:sp>
      <p:sp>
        <p:nvSpPr>
          <p:cNvPr id="1037" name="Line 24"/>
          <p:cNvSpPr>
            <a:spLocks noChangeShapeType="1"/>
          </p:cNvSpPr>
          <p:nvPr/>
        </p:nvSpPr>
        <p:spPr bwMode="auto">
          <a:xfrm>
            <a:off x="21321803" y="8365680"/>
            <a:ext cx="0" cy="3442855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023" tIns="60463" rIns="120023" bIns="60463"/>
          <a:lstStyle/>
          <a:p>
            <a:endParaRPr lang="en-US" sz="4329"/>
          </a:p>
        </p:txBody>
      </p:sp>
      <p:sp>
        <p:nvSpPr>
          <p:cNvPr id="1038" name="Line 25"/>
          <p:cNvSpPr>
            <a:spLocks noChangeShapeType="1"/>
          </p:cNvSpPr>
          <p:nvPr/>
        </p:nvSpPr>
        <p:spPr bwMode="auto">
          <a:xfrm>
            <a:off x="27784291" y="8365680"/>
            <a:ext cx="0" cy="3442855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023" tIns="60463" rIns="120023" bIns="60463"/>
          <a:lstStyle/>
          <a:p>
            <a:endParaRPr lang="en-US" sz="4329"/>
          </a:p>
        </p:txBody>
      </p:sp>
      <p:sp>
        <p:nvSpPr>
          <p:cNvPr id="83994" name="Rectangle 26"/>
          <p:cNvSpPr>
            <a:spLocks noChangeAspect="1" noChangeArrowheads="1"/>
          </p:cNvSpPr>
          <p:nvPr/>
        </p:nvSpPr>
        <p:spPr bwMode="auto">
          <a:xfrm>
            <a:off x="0" y="9287"/>
            <a:ext cx="11553130" cy="15954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txBody>
          <a:bodyPr wrap="none" lIns="120023" tIns="60463" rIns="120023" bIns="60463" anchor="ctr"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en-US" sz="4329">
              <a:cs typeface="+mn-cs"/>
            </a:endParaRPr>
          </a:p>
        </p:txBody>
      </p:sp>
      <p:sp>
        <p:nvSpPr>
          <p:cNvPr id="104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2103" y="1714371"/>
            <a:ext cx="25594275" cy="713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4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103" y="9985322"/>
            <a:ext cx="25594275" cy="28241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22103" y="38969876"/>
            <a:ext cx="6635292" cy="297182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FontTx/>
              <a:buNone/>
              <a:defRPr sz="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716659" y="38969876"/>
            <a:ext cx="9005164" cy="297182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buFontTx/>
              <a:buNone/>
              <a:defRPr sz="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381086" y="38969876"/>
            <a:ext cx="6635292" cy="297182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AEB4956-DEAC-475F-BC80-4CC81E43AC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1924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1924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1924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1924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1924">
          <a:solidFill>
            <a:schemeClr val="tx2"/>
          </a:solidFill>
          <a:latin typeface="Times New Roman" panose="02020603050405020304" pitchFamily="18" charset="0"/>
        </a:defRPr>
      </a:lvl5pPr>
      <a:lvl6pPr marL="199962" algn="ctr" rtl="0" eaLnBrk="1" fontAlgn="base" hangingPunct="1">
        <a:spcBef>
          <a:spcPct val="0"/>
        </a:spcBef>
        <a:spcAft>
          <a:spcPct val="0"/>
        </a:spcAft>
        <a:defRPr sz="1924">
          <a:solidFill>
            <a:schemeClr val="tx2"/>
          </a:solidFill>
          <a:latin typeface="Arial" charset="0"/>
        </a:defRPr>
      </a:lvl6pPr>
      <a:lvl7pPr marL="399925" algn="ctr" rtl="0" eaLnBrk="1" fontAlgn="base" hangingPunct="1">
        <a:spcBef>
          <a:spcPct val="0"/>
        </a:spcBef>
        <a:spcAft>
          <a:spcPct val="0"/>
        </a:spcAft>
        <a:defRPr sz="1924">
          <a:solidFill>
            <a:schemeClr val="tx2"/>
          </a:solidFill>
          <a:latin typeface="Arial" charset="0"/>
        </a:defRPr>
      </a:lvl7pPr>
      <a:lvl8pPr marL="599888" algn="ctr" rtl="0" eaLnBrk="1" fontAlgn="base" hangingPunct="1">
        <a:spcBef>
          <a:spcPct val="0"/>
        </a:spcBef>
        <a:spcAft>
          <a:spcPct val="0"/>
        </a:spcAft>
        <a:defRPr sz="1924">
          <a:solidFill>
            <a:schemeClr val="tx2"/>
          </a:solidFill>
          <a:latin typeface="Arial" charset="0"/>
        </a:defRPr>
      </a:lvl8pPr>
      <a:lvl9pPr marL="799850" algn="ctr" rtl="0" eaLnBrk="1" fontAlgn="base" hangingPunct="1">
        <a:spcBef>
          <a:spcPct val="0"/>
        </a:spcBef>
        <a:spcAft>
          <a:spcPct val="0"/>
        </a:spcAft>
        <a:defRPr sz="1924">
          <a:solidFill>
            <a:schemeClr val="tx2"/>
          </a:solidFill>
          <a:latin typeface="Arial" charset="0"/>
        </a:defRPr>
      </a:lvl9pPr>
    </p:titleStyle>
    <p:bodyStyle>
      <a:lvl1pPr marL="148583" indent="-148583" algn="l" rtl="0" eaLnBrk="0" fontAlgn="base" hangingPunct="0">
        <a:spcBef>
          <a:spcPct val="20000"/>
        </a:spcBef>
        <a:spcAft>
          <a:spcPct val="0"/>
        </a:spcAft>
        <a:buChar char="•"/>
        <a:defRPr sz="1443">
          <a:solidFill>
            <a:schemeClr val="tx1"/>
          </a:solidFill>
          <a:latin typeface="+mn-lt"/>
          <a:ea typeface="+mn-ea"/>
          <a:cs typeface="+mn-cs"/>
        </a:defRPr>
      </a:lvl1pPr>
      <a:lvl2pPr marL="323550" indent="-125671" algn="l" rtl="0" eaLnBrk="0" fontAlgn="base" hangingPunct="0">
        <a:spcBef>
          <a:spcPct val="20000"/>
        </a:spcBef>
        <a:spcAft>
          <a:spcPct val="0"/>
        </a:spcAft>
        <a:buChar char="–"/>
        <a:defRPr sz="1181">
          <a:solidFill>
            <a:schemeClr val="tx1"/>
          </a:solidFill>
          <a:latin typeface="+mn-lt"/>
        </a:defRPr>
      </a:lvl2pPr>
      <a:lvl3pPr marL="499212" indent="-99287" algn="l" rtl="0" eaLnBrk="0" fontAlgn="base" hangingPunct="0">
        <a:spcBef>
          <a:spcPct val="20000"/>
        </a:spcBef>
        <a:spcAft>
          <a:spcPct val="0"/>
        </a:spcAft>
        <a:buChar char="•"/>
        <a:defRPr sz="963">
          <a:solidFill>
            <a:schemeClr val="tx1"/>
          </a:solidFill>
          <a:latin typeface="+mn-lt"/>
        </a:defRPr>
      </a:lvl3pPr>
      <a:lvl4pPr marL="700563" indent="-102758" algn="l" rtl="0" eaLnBrk="0" fontAlgn="base" hangingPunct="0">
        <a:spcBef>
          <a:spcPct val="20000"/>
        </a:spcBef>
        <a:spcAft>
          <a:spcPct val="0"/>
        </a:spcAft>
        <a:buChar char="–"/>
        <a:defRPr sz="963">
          <a:solidFill>
            <a:schemeClr val="tx1"/>
          </a:solidFill>
          <a:latin typeface="+mn-lt"/>
        </a:defRPr>
      </a:lvl4pPr>
      <a:lvl5pPr marL="899138" indent="-99287" algn="l" rtl="0" eaLnBrk="0" fontAlgn="base" hangingPunct="0">
        <a:spcBef>
          <a:spcPct val="20000"/>
        </a:spcBef>
        <a:spcAft>
          <a:spcPct val="0"/>
        </a:spcAft>
        <a:buChar char="»"/>
        <a:defRPr sz="963">
          <a:solidFill>
            <a:schemeClr val="tx1"/>
          </a:solidFill>
          <a:latin typeface="+mn-lt"/>
        </a:defRPr>
      </a:lvl5pPr>
      <a:lvl6pPr marL="1099100" indent="-99287" algn="l" rtl="0" eaLnBrk="1" fontAlgn="base" hangingPunct="1">
        <a:spcBef>
          <a:spcPct val="20000"/>
        </a:spcBef>
        <a:spcAft>
          <a:spcPct val="0"/>
        </a:spcAft>
        <a:buChar char="»"/>
        <a:defRPr sz="963">
          <a:solidFill>
            <a:schemeClr val="tx1"/>
          </a:solidFill>
          <a:latin typeface="+mn-lt"/>
        </a:defRPr>
      </a:lvl6pPr>
      <a:lvl7pPr marL="1299062" indent="-99287" algn="l" rtl="0" eaLnBrk="1" fontAlgn="base" hangingPunct="1">
        <a:spcBef>
          <a:spcPct val="20000"/>
        </a:spcBef>
        <a:spcAft>
          <a:spcPct val="0"/>
        </a:spcAft>
        <a:buChar char="»"/>
        <a:defRPr sz="963">
          <a:solidFill>
            <a:schemeClr val="tx1"/>
          </a:solidFill>
          <a:latin typeface="+mn-lt"/>
        </a:defRPr>
      </a:lvl7pPr>
      <a:lvl8pPr marL="1499025" indent="-99287" algn="l" rtl="0" eaLnBrk="1" fontAlgn="base" hangingPunct="1">
        <a:spcBef>
          <a:spcPct val="20000"/>
        </a:spcBef>
        <a:spcAft>
          <a:spcPct val="0"/>
        </a:spcAft>
        <a:buChar char="»"/>
        <a:defRPr sz="963">
          <a:solidFill>
            <a:schemeClr val="tx1"/>
          </a:solidFill>
          <a:latin typeface="+mn-lt"/>
        </a:defRPr>
      </a:lvl8pPr>
      <a:lvl9pPr marL="1698987" indent="-99287" algn="l" rtl="0" eaLnBrk="1" fontAlgn="base" hangingPunct="1">
        <a:spcBef>
          <a:spcPct val="20000"/>
        </a:spcBef>
        <a:spcAft>
          <a:spcPct val="0"/>
        </a:spcAft>
        <a:buChar char="»"/>
        <a:defRPr sz="96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99925" rtl="0" eaLnBrk="1" latinLnBrk="0" hangingPunct="1">
        <a:defRPr sz="788" kern="1200">
          <a:solidFill>
            <a:schemeClr val="tx1"/>
          </a:solidFill>
          <a:latin typeface="+mn-lt"/>
          <a:ea typeface="+mn-ea"/>
          <a:cs typeface="+mn-cs"/>
        </a:defRPr>
      </a:lvl1pPr>
      <a:lvl2pPr marL="199962" algn="l" defTabSz="399925" rtl="0" eaLnBrk="1" latinLnBrk="0" hangingPunct="1">
        <a:defRPr sz="788" kern="1200">
          <a:solidFill>
            <a:schemeClr val="tx1"/>
          </a:solidFill>
          <a:latin typeface="+mn-lt"/>
          <a:ea typeface="+mn-ea"/>
          <a:cs typeface="+mn-cs"/>
        </a:defRPr>
      </a:lvl2pPr>
      <a:lvl3pPr marL="399925" algn="l" defTabSz="399925" rtl="0" eaLnBrk="1" latinLnBrk="0" hangingPunct="1">
        <a:defRPr sz="788" kern="1200">
          <a:solidFill>
            <a:schemeClr val="tx1"/>
          </a:solidFill>
          <a:latin typeface="+mn-lt"/>
          <a:ea typeface="+mn-ea"/>
          <a:cs typeface="+mn-cs"/>
        </a:defRPr>
      </a:lvl3pPr>
      <a:lvl4pPr marL="599888" algn="l" defTabSz="399925" rtl="0" eaLnBrk="1" latinLnBrk="0" hangingPunct="1">
        <a:defRPr sz="788" kern="1200">
          <a:solidFill>
            <a:schemeClr val="tx1"/>
          </a:solidFill>
          <a:latin typeface="+mn-lt"/>
          <a:ea typeface="+mn-ea"/>
          <a:cs typeface="+mn-cs"/>
        </a:defRPr>
      </a:lvl4pPr>
      <a:lvl5pPr marL="799850" algn="l" defTabSz="399925" rtl="0" eaLnBrk="1" latinLnBrk="0" hangingPunct="1">
        <a:defRPr sz="788" kern="1200">
          <a:solidFill>
            <a:schemeClr val="tx1"/>
          </a:solidFill>
          <a:latin typeface="+mn-lt"/>
          <a:ea typeface="+mn-ea"/>
          <a:cs typeface="+mn-cs"/>
        </a:defRPr>
      </a:lvl5pPr>
      <a:lvl6pPr marL="999813" algn="l" defTabSz="399925" rtl="0" eaLnBrk="1" latinLnBrk="0" hangingPunct="1">
        <a:defRPr sz="788" kern="1200">
          <a:solidFill>
            <a:schemeClr val="tx1"/>
          </a:solidFill>
          <a:latin typeface="+mn-lt"/>
          <a:ea typeface="+mn-ea"/>
          <a:cs typeface="+mn-cs"/>
        </a:defRPr>
      </a:lvl6pPr>
      <a:lvl7pPr marL="1199775" algn="l" defTabSz="399925" rtl="0" eaLnBrk="1" latinLnBrk="0" hangingPunct="1">
        <a:defRPr sz="788" kern="1200">
          <a:solidFill>
            <a:schemeClr val="tx1"/>
          </a:solidFill>
          <a:latin typeface="+mn-lt"/>
          <a:ea typeface="+mn-ea"/>
          <a:cs typeface="+mn-cs"/>
        </a:defRPr>
      </a:lvl7pPr>
      <a:lvl8pPr marL="1399737" algn="l" defTabSz="399925" rtl="0" eaLnBrk="1" latinLnBrk="0" hangingPunct="1">
        <a:defRPr sz="788" kern="1200">
          <a:solidFill>
            <a:schemeClr val="tx1"/>
          </a:solidFill>
          <a:latin typeface="+mn-lt"/>
          <a:ea typeface="+mn-ea"/>
          <a:cs typeface="+mn-cs"/>
        </a:defRPr>
      </a:lvl8pPr>
      <a:lvl9pPr marL="1599700" algn="l" defTabSz="399925" rtl="0" eaLnBrk="1" latinLnBrk="0" hangingPunct="1">
        <a:defRPr sz="7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55145" y="2278406"/>
            <a:ext cx="24528185" cy="8271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55145" y="11391985"/>
            <a:ext cx="24528185" cy="27152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55145" y="39663928"/>
            <a:ext cx="639865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420245" y="39663928"/>
            <a:ext cx="9597985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084673" y="39663928"/>
            <a:ext cx="639865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AEB4956-DEAC-475F-BC80-4CC81E43ACE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3768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txStyles>
    <p:titleStyle>
      <a:lvl1pPr algn="l" defTabSz="2843875" rtl="0" eaLnBrk="1" latinLnBrk="0" hangingPunct="1">
        <a:lnSpc>
          <a:spcPct val="90000"/>
        </a:lnSpc>
        <a:spcBef>
          <a:spcPct val="0"/>
        </a:spcBef>
        <a:buNone/>
        <a:defRPr sz="1368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0969" indent="-710969" algn="l" defTabSz="2843875" rtl="0" eaLnBrk="1" latinLnBrk="0" hangingPunct="1">
        <a:lnSpc>
          <a:spcPct val="90000"/>
        </a:lnSpc>
        <a:spcBef>
          <a:spcPts val="3110"/>
        </a:spcBef>
        <a:buFont typeface="Arial" panose="020B0604020202020204" pitchFamily="34" charset="0"/>
        <a:buChar char="•"/>
        <a:defRPr sz="8708" kern="1200">
          <a:solidFill>
            <a:schemeClr val="tx1"/>
          </a:solidFill>
          <a:latin typeface="+mn-lt"/>
          <a:ea typeface="+mn-ea"/>
          <a:cs typeface="+mn-cs"/>
        </a:defRPr>
      </a:lvl1pPr>
      <a:lvl2pPr marL="2132907" indent="-710969" algn="l" defTabSz="2843875" rtl="0" eaLnBrk="1" latinLnBrk="0" hangingPunct="1">
        <a:lnSpc>
          <a:spcPct val="90000"/>
        </a:lnSpc>
        <a:spcBef>
          <a:spcPts val="1555"/>
        </a:spcBef>
        <a:buFont typeface="Arial" panose="020B0604020202020204" pitchFamily="34" charset="0"/>
        <a:buChar char="•"/>
        <a:defRPr sz="7464" kern="1200">
          <a:solidFill>
            <a:schemeClr val="tx1"/>
          </a:solidFill>
          <a:latin typeface="+mn-lt"/>
          <a:ea typeface="+mn-ea"/>
          <a:cs typeface="+mn-cs"/>
        </a:defRPr>
      </a:lvl2pPr>
      <a:lvl3pPr marL="3554844" indent="-710969" algn="l" defTabSz="2843875" rtl="0" eaLnBrk="1" latinLnBrk="0" hangingPunct="1">
        <a:lnSpc>
          <a:spcPct val="90000"/>
        </a:lnSpc>
        <a:spcBef>
          <a:spcPts val="1555"/>
        </a:spcBef>
        <a:buFont typeface="Arial" panose="020B0604020202020204" pitchFamily="34" charset="0"/>
        <a:buChar char="•"/>
        <a:defRPr sz="6220" kern="1200">
          <a:solidFill>
            <a:schemeClr val="tx1"/>
          </a:solidFill>
          <a:latin typeface="+mn-lt"/>
          <a:ea typeface="+mn-ea"/>
          <a:cs typeface="+mn-cs"/>
        </a:defRPr>
      </a:lvl3pPr>
      <a:lvl4pPr marL="4976782" indent="-710969" algn="l" defTabSz="2843875" rtl="0" eaLnBrk="1" latinLnBrk="0" hangingPunct="1">
        <a:lnSpc>
          <a:spcPct val="90000"/>
        </a:lnSpc>
        <a:spcBef>
          <a:spcPts val="1555"/>
        </a:spcBef>
        <a:buFont typeface="Arial" panose="020B0604020202020204" pitchFamily="34" charset="0"/>
        <a:buChar char="•"/>
        <a:defRPr sz="5598" kern="1200">
          <a:solidFill>
            <a:schemeClr val="tx1"/>
          </a:solidFill>
          <a:latin typeface="+mn-lt"/>
          <a:ea typeface="+mn-ea"/>
          <a:cs typeface="+mn-cs"/>
        </a:defRPr>
      </a:lvl4pPr>
      <a:lvl5pPr marL="6398720" indent="-710969" algn="l" defTabSz="2843875" rtl="0" eaLnBrk="1" latinLnBrk="0" hangingPunct="1">
        <a:lnSpc>
          <a:spcPct val="90000"/>
        </a:lnSpc>
        <a:spcBef>
          <a:spcPts val="1555"/>
        </a:spcBef>
        <a:buFont typeface="Arial" panose="020B0604020202020204" pitchFamily="34" charset="0"/>
        <a:buChar char="•"/>
        <a:defRPr sz="5598" kern="1200">
          <a:solidFill>
            <a:schemeClr val="tx1"/>
          </a:solidFill>
          <a:latin typeface="+mn-lt"/>
          <a:ea typeface="+mn-ea"/>
          <a:cs typeface="+mn-cs"/>
        </a:defRPr>
      </a:lvl5pPr>
      <a:lvl6pPr marL="7820657" indent="-710969" algn="l" defTabSz="2843875" rtl="0" eaLnBrk="1" latinLnBrk="0" hangingPunct="1">
        <a:lnSpc>
          <a:spcPct val="90000"/>
        </a:lnSpc>
        <a:spcBef>
          <a:spcPts val="1555"/>
        </a:spcBef>
        <a:buFont typeface="Arial" panose="020B0604020202020204" pitchFamily="34" charset="0"/>
        <a:buChar char="•"/>
        <a:defRPr sz="5598" kern="1200">
          <a:solidFill>
            <a:schemeClr val="tx1"/>
          </a:solidFill>
          <a:latin typeface="+mn-lt"/>
          <a:ea typeface="+mn-ea"/>
          <a:cs typeface="+mn-cs"/>
        </a:defRPr>
      </a:lvl6pPr>
      <a:lvl7pPr marL="9242595" indent="-710969" algn="l" defTabSz="2843875" rtl="0" eaLnBrk="1" latinLnBrk="0" hangingPunct="1">
        <a:lnSpc>
          <a:spcPct val="90000"/>
        </a:lnSpc>
        <a:spcBef>
          <a:spcPts val="1555"/>
        </a:spcBef>
        <a:buFont typeface="Arial" panose="020B0604020202020204" pitchFamily="34" charset="0"/>
        <a:buChar char="•"/>
        <a:defRPr sz="5598" kern="1200">
          <a:solidFill>
            <a:schemeClr val="tx1"/>
          </a:solidFill>
          <a:latin typeface="+mn-lt"/>
          <a:ea typeface="+mn-ea"/>
          <a:cs typeface="+mn-cs"/>
        </a:defRPr>
      </a:lvl7pPr>
      <a:lvl8pPr marL="10664533" indent="-710969" algn="l" defTabSz="2843875" rtl="0" eaLnBrk="1" latinLnBrk="0" hangingPunct="1">
        <a:lnSpc>
          <a:spcPct val="90000"/>
        </a:lnSpc>
        <a:spcBef>
          <a:spcPts val="1555"/>
        </a:spcBef>
        <a:buFont typeface="Arial" panose="020B0604020202020204" pitchFamily="34" charset="0"/>
        <a:buChar char="•"/>
        <a:defRPr sz="5598" kern="1200">
          <a:solidFill>
            <a:schemeClr val="tx1"/>
          </a:solidFill>
          <a:latin typeface="+mn-lt"/>
          <a:ea typeface="+mn-ea"/>
          <a:cs typeface="+mn-cs"/>
        </a:defRPr>
      </a:lvl8pPr>
      <a:lvl9pPr marL="12086471" indent="-710969" algn="l" defTabSz="2843875" rtl="0" eaLnBrk="1" latinLnBrk="0" hangingPunct="1">
        <a:lnSpc>
          <a:spcPct val="90000"/>
        </a:lnSpc>
        <a:spcBef>
          <a:spcPts val="1555"/>
        </a:spcBef>
        <a:buFont typeface="Arial" panose="020B0604020202020204" pitchFamily="34" charset="0"/>
        <a:buChar char="•"/>
        <a:defRPr sz="55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43875" rtl="0" eaLnBrk="1" latinLnBrk="0" hangingPunct="1">
        <a:defRPr sz="5598" kern="1200">
          <a:solidFill>
            <a:schemeClr val="tx1"/>
          </a:solidFill>
          <a:latin typeface="+mn-lt"/>
          <a:ea typeface="+mn-ea"/>
          <a:cs typeface="+mn-cs"/>
        </a:defRPr>
      </a:lvl1pPr>
      <a:lvl2pPr marL="1421938" algn="l" defTabSz="2843875" rtl="0" eaLnBrk="1" latinLnBrk="0" hangingPunct="1">
        <a:defRPr sz="5598" kern="1200">
          <a:solidFill>
            <a:schemeClr val="tx1"/>
          </a:solidFill>
          <a:latin typeface="+mn-lt"/>
          <a:ea typeface="+mn-ea"/>
          <a:cs typeface="+mn-cs"/>
        </a:defRPr>
      </a:lvl2pPr>
      <a:lvl3pPr marL="2843875" algn="l" defTabSz="2843875" rtl="0" eaLnBrk="1" latinLnBrk="0" hangingPunct="1">
        <a:defRPr sz="5598" kern="1200">
          <a:solidFill>
            <a:schemeClr val="tx1"/>
          </a:solidFill>
          <a:latin typeface="+mn-lt"/>
          <a:ea typeface="+mn-ea"/>
          <a:cs typeface="+mn-cs"/>
        </a:defRPr>
      </a:lvl3pPr>
      <a:lvl4pPr marL="4265813" algn="l" defTabSz="2843875" rtl="0" eaLnBrk="1" latinLnBrk="0" hangingPunct="1">
        <a:defRPr sz="5598" kern="1200">
          <a:solidFill>
            <a:schemeClr val="tx1"/>
          </a:solidFill>
          <a:latin typeface="+mn-lt"/>
          <a:ea typeface="+mn-ea"/>
          <a:cs typeface="+mn-cs"/>
        </a:defRPr>
      </a:lvl4pPr>
      <a:lvl5pPr marL="5687751" algn="l" defTabSz="2843875" rtl="0" eaLnBrk="1" latinLnBrk="0" hangingPunct="1">
        <a:defRPr sz="5598" kern="1200">
          <a:solidFill>
            <a:schemeClr val="tx1"/>
          </a:solidFill>
          <a:latin typeface="+mn-lt"/>
          <a:ea typeface="+mn-ea"/>
          <a:cs typeface="+mn-cs"/>
        </a:defRPr>
      </a:lvl5pPr>
      <a:lvl6pPr marL="7109689" algn="l" defTabSz="2843875" rtl="0" eaLnBrk="1" latinLnBrk="0" hangingPunct="1">
        <a:defRPr sz="5598" kern="1200">
          <a:solidFill>
            <a:schemeClr val="tx1"/>
          </a:solidFill>
          <a:latin typeface="+mn-lt"/>
          <a:ea typeface="+mn-ea"/>
          <a:cs typeface="+mn-cs"/>
        </a:defRPr>
      </a:lvl6pPr>
      <a:lvl7pPr marL="8531626" algn="l" defTabSz="2843875" rtl="0" eaLnBrk="1" latinLnBrk="0" hangingPunct="1">
        <a:defRPr sz="5598" kern="1200">
          <a:solidFill>
            <a:schemeClr val="tx1"/>
          </a:solidFill>
          <a:latin typeface="+mn-lt"/>
          <a:ea typeface="+mn-ea"/>
          <a:cs typeface="+mn-cs"/>
        </a:defRPr>
      </a:lvl7pPr>
      <a:lvl8pPr marL="9953564" algn="l" defTabSz="2843875" rtl="0" eaLnBrk="1" latinLnBrk="0" hangingPunct="1">
        <a:defRPr sz="5598" kern="1200">
          <a:solidFill>
            <a:schemeClr val="tx1"/>
          </a:solidFill>
          <a:latin typeface="+mn-lt"/>
          <a:ea typeface="+mn-ea"/>
          <a:cs typeface="+mn-cs"/>
        </a:defRPr>
      </a:lvl8pPr>
      <a:lvl9pPr marL="11375502" algn="l" defTabSz="2843875" rtl="0" eaLnBrk="1" latinLnBrk="0" hangingPunct="1">
        <a:defRPr sz="55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93242" y="2865133"/>
            <a:ext cx="17678074" cy="1202629"/>
          </a:xfrm>
        </p:spPr>
        <p:txBody>
          <a:bodyPr rtlCol="0">
            <a:noAutofit/>
          </a:bodyPr>
          <a:lstStyle/>
          <a:p>
            <a:pPr defTabSz="1066460">
              <a:defRPr/>
            </a:pPr>
            <a:r>
              <a:rPr lang="en-US" sz="8000" b="1" dirty="0">
                <a:latin typeface="Arial" panose="020B0604020202020204" pitchFamily="34" charset="0"/>
                <a:cs typeface="Arial" panose="020B0604020202020204" pitchFamily="34" charset="0"/>
              </a:rPr>
              <a:t>POSTER TITLE – font size 80 points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14728" y="9149611"/>
            <a:ext cx="12128109" cy="704927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may choose introduction, background, or both. </a:t>
            </a:r>
          </a:p>
          <a:p>
            <a:pPr marL="0" indent="0">
              <a:buNone/>
            </a:pP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consider including: inclusion/exclusion criteria, patient numbers, age ranges, treatments, and measurement parameters. Lorem ipsum dolor sit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culpa qui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US" sz="1777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777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919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271" name="Text Box 375"/>
          <p:cNvSpPr txBox="1">
            <a:spLocks noChangeArrowheads="1"/>
          </p:cNvSpPr>
          <p:nvPr/>
        </p:nvSpPr>
        <p:spPr bwMode="auto">
          <a:xfrm>
            <a:off x="23177080" y="18076472"/>
            <a:ext cx="1738524" cy="148084"/>
          </a:xfrm>
          <a:prstGeom prst="rect">
            <a:avLst/>
          </a:prstGeom>
          <a:noFill/>
          <a:ln>
            <a:noFill/>
          </a:ln>
          <a:effectLst/>
        </p:spPr>
        <p:txBody>
          <a:bodyPr lIns="39971" tIns="19986" rIns="39971" bIns="19986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524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66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endParaRPr lang="en-US" sz="700" b="1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774FB0-3FE9-374D-B64C-7584D09884E2}"/>
              </a:ext>
            </a:extLst>
          </p:cNvPr>
          <p:cNvSpPr txBox="1"/>
          <p:nvPr/>
        </p:nvSpPr>
        <p:spPr>
          <a:xfrm>
            <a:off x="6257142" y="4390147"/>
            <a:ext cx="1724423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9"/>
                </a:solidFill>
                <a:latin typeface="Arial" panose="020B0604020202020204" pitchFamily="34" charset="0"/>
              </a:rPr>
              <a:t>Author name(s), </a:t>
            </a:r>
            <a:r>
              <a:rPr lang="en-US" sz="3600" b="1" dirty="0">
                <a:solidFill>
                  <a:srgbClr val="000099"/>
                </a:solidFill>
                <a:latin typeface="Arial" panose="020B0604020202020204" pitchFamily="34" charset="0"/>
              </a:rPr>
              <a:t>bold the presenting author – </a:t>
            </a:r>
            <a:r>
              <a:rPr lang="en-US" sz="3600" dirty="0">
                <a:solidFill>
                  <a:srgbClr val="000099"/>
                </a:solidFill>
                <a:latin typeface="Arial" panose="020B0604020202020204" pitchFamily="34" charset="0"/>
              </a:rPr>
              <a:t>font size 36 points</a:t>
            </a:r>
            <a:r>
              <a:rPr lang="en-US" sz="3600" baseline="30000" dirty="0">
                <a:solidFill>
                  <a:srgbClr val="000099"/>
                </a:solidFill>
                <a:latin typeface="Arial" panose="020B0604020202020204" pitchFamily="34" charset="0"/>
              </a:rPr>
              <a:t>1</a:t>
            </a:r>
          </a:p>
          <a:p>
            <a:r>
              <a:rPr lang="en-US" sz="3200" baseline="30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Affiliations- font size 32 points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C0BB690-2660-2B48-BC96-628DB1BD8592}"/>
              </a:ext>
            </a:extLst>
          </p:cNvPr>
          <p:cNvGrpSpPr/>
          <p:nvPr/>
        </p:nvGrpSpPr>
        <p:grpSpPr>
          <a:xfrm>
            <a:off x="330032" y="8020509"/>
            <a:ext cx="12212805" cy="1566611"/>
            <a:chOff x="2007711" y="-4520208"/>
            <a:chExt cx="7187209" cy="176651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8EFA261-31F7-4140-ACA2-DA190F84DE71}"/>
                </a:ext>
              </a:extLst>
            </p:cNvPr>
            <p:cNvSpPr txBox="1"/>
            <p:nvPr/>
          </p:nvSpPr>
          <p:spPr>
            <a:xfrm>
              <a:off x="2007711" y="-4520208"/>
              <a:ext cx="7187209" cy="10280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sz="5498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A40EF06-A1DE-D748-9DBE-718807320BAC}"/>
                </a:ext>
              </a:extLst>
            </p:cNvPr>
            <p:cNvSpPr txBox="1"/>
            <p:nvPr/>
          </p:nvSpPr>
          <p:spPr>
            <a:xfrm>
              <a:off x="2392361" y="-4473362"/>
              <a:ext cx="6206882" cy="1719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INTRODUCTION/BACKGROUND</a:t>
              </a:r>
              <a:endParaRPr lang="en-US" sz="4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183EF23-CFA6-C644-BFF0-E265D3B620EC}"/>
              </a:ext>
            </a:extLst>
          </p:cNvPr>
          <p:cNvGrpSpPr/>
          <p:nvPr/>
        </p:nvGrpSpPr>
        <p:grpSpPr>
          <a:xfrm>
            <a:off x="16200437" y="8000686"/>
            <a:ext cx="11254393" cy="1342798"/>
            <a:chOff x="18403670" y="-6658835"/>
            <a:chExt cx="7187209" cy="2856541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8083C7C-56E7-DD4A-81DD-3B80373958A9}"/>
                </a:ext>
              </a:extLst>
            </p:cNvPr>
            <p:cNvSpPr txBox="1"/>
            <p:nvPr/>
          </p:nvSpPr>
          <p:spPr>
            <a:xfrm>
              <a:off x="18403670" y="-6658835"/>
              <a:ext cx="7187209" cy="1689681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sz="5498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22F9924-FAC1-D141-A9E8-766320FB097A}"/>
                </a:ext>
              </a:extLst>
            </p:cNvPr>
            <p:cNvSpPr txBox="1"/>
            <p:nvPr/>
          </p:nvSpPr>
          <p:spPr>
            <a:xfrm>
              <a:off x="18997971" y="-6628626"/>
              <a:ext cx="6206882" cy="282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OBJECTIVE</a:t>
              </a:r>
              <a:endParaRPr lang="en-US" sz="4800" dirty="0">
                <a:solidFill>
                  <a:schemeClr val="bg1"/>
                </a:solidFill>
              </a:endParaRPr>
            </a:p>
          </p:txBody>
        </p:sp>
      </p:grpSp>
      <p:sp>
        <p:nvSpPr>
          <p:cNvPr id="64" name="Rectangle 3">
            <a:extLst>
              <a:ext uri="{FF2B5EF4-FFF2-40B4-BE49-F238E27FC236}">
                <a16:creationId xmlns:a16="http://schemas.microsoft.com/office/drawing/2014/main" id="{64E5CB47-6B29-D141-9F2C-A2E35AD12DBF}"/>
              </a:ext>
            </a:extLst>
          </p:cNvPr>
          <p:cNvSpPr txBox="1">
            <a:spLocks noChangeArrowheads="1"/>
          </p:cNvSpPr>
          <p:nvPr/>
        </p:nvSpPr>
        <p:spPr>
          <a:xfrm>
            <a:off x="330032" y="17137362"/>
            <a:ext cx="12105744" cy="4718786"/>
          </a:xfrm>
          <a:prstGeom prst="rect">
            <a:avLst/>
          </a:prstGeom>
        </p:spPr>
        <p:txBody>
          <a:bodyPr vert="horz" lIns="50783" tIns="25391" rIns="50783" bIns="25391" rtlCol="0">
            <a:no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culpa qui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5" name="Rectangle 3">
            <a:extLst>
              <a:ext uri="{FF2B5EF4-FFF2-40B4-BE49-F238E27FC236}">
                <a16:creationId xmlns:a16="http://schemas.microsoft.com/office/drawing/2014/main" id="{8B67C3AC-A4AA-2744-B1EC-EAB4B951517C}"/>
              </a:ext>
            </a:extLst>
          </p:cNvPr>
          <p:cNvSpPr txBox="1">
            <a:spLocks noChangeArrowheads="1"/>
          </p:cNvSpPr>
          <p:nvPr/>
        </p:nvSpPr>
        <p:spPr>
          <a:xfrm>
            <a:off x="16200437" y="9112647"/>
            <a:ext cx="11254393" cy="6025167"/>
          </a:xfrm>
          <a:prstGeom prst="rect">
            <a:avLst/>
          </a:prstGeom>
        </p:spPr>
        <p:txBody>
          <a:bodyPr vert="horz" lIns="50783" tIns="25391" rIns="50783" bIns="25391" rtlCol="0">
            <a:normAutofit fontScale="85000" lnSpcReduction="20000"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culpa qui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1066460" fontAlgn="auto">
              <a:lnSpc>
                <a:spcPct val="115000"/>
              </a:lnSpc>
              <a:spcBef>
                <a:spcPct val="0"/>
              </a:spcBef>
              <a:spcAft>
                <a:spcPct val="75000"/>
              </a:spcAft>
              <a:buNone/>
              <a:defRPr/>
            </a:pPr>
            <a:endParaRPr lang="en-US" sz="919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934EE84-D0A3-C34B-ABA8-9998CF2FEFB4}"/>
              </a:ext>
            </a:extLst>
          </p:cNvPr>
          <p:cNvGrpSpPr/>
          <p:nvPr/>
        </p:nvGrpSpPr>
        <p:grpSpPr>
          <a:xfrm>
            <a:off x="3347454" y="24228660"/>
            <a:ext cx="5520915" cy="2623373"/>
            <a:chOff x="14020800" y="15873178"/>
            <a:chExt cx="4788440" cy="477702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0D6902A-6906-0841-8E9D-9E6EE5074469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98"/>
            </a:p>
          </p:txBody>
        </p:sp>
        <p:sp>
          <p:nvSpPr>
            <p:cNvPr id="39" name="Text Box 472">
              <a:extLst>
                <a:ext uri="{FF2B5EF4-FFF2-40B4-BE49-F238E27FC236}">
                  <a16:creationId xmlns:a16="http://schemas.microsoft.com/office/drawing/2014/main" id="{088C79E1-4BEE-214D-B16E-22169D7A47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120023" tIns="60463" rIns="120023" bIns="60463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2666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2666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2666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2666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sp>
        <p:nvSpPr>
          <p:cNvPr id="72" name="Rectangle 3">
            <a:extLst>
              <a:ext uri="{FF2B5EF4-FFF2-40B4-BE49-F238E27FC236}">
                <a16:creationId xmlns:a16="http://schemas.microsoft.com/office/drawing/2014/main" id="{C245CB58-F4BF-7240-9510-5942A7408E9E}"/>
              </a:ext>
            </a:extLst>
          </p:cNvPr>
          <p:cNvSpPr txBox="1">
            <a:spLocks noChangeArrowheads="1"/>
          </p:cNvSpPr>
          <p:nvPr/>
        </p:nvSpPr>
        <p:spPr>
          <a:xfrm>
            <a:off x="564793" y="27386132"/>
            <a:ext cx="11870983" cy="2395238"/>
          </a:xfrm>
          <a:prstGeom prst="rect">
            <a:avLst/>
          </a:prstGeom>
        </p:spPr>
        <p:txBody>
          <a:bodyPr vert="horz" lIns="50783" tIns="25391" rIns="50783" bIns="25391" rtlCol="0">
            <a:no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 3">
            <a:extLst>
              <a:ext uri="{FF2B5EF4-FFF2-40B4-BE49-F238E27FC236}">
                <a16:creationId xmlns:a16="http://schemas.microsoft.com/office/drawing/2014/main" id="{078F730E-4048-1E40-AC56-D66B84E7B378}"/>
              </a:ext>
            </a:extLst>
          </p:cNvPr>
          <p:cNvSpPr txBox="1">
            <a:spLocks noChangeArrowheads="1"/>
          </p:cNvSpPr>
          <p:nvPr/>
        </p:nvSpPr>
        <p:spPr>
          <a:xfrm>
            <a:off x="16200437" y="17361709"/>
            <a:ext cx="11357616" cy="2668120"/>
          </a:xfrm>
          <a:prstGeom prst="rect">
            <a:avLst/>
          </a:prstGeom>
        </p:spPr>
        <p:txBody>
          <a:bodyPr vert="horz" lIns="50783" tIns="25391" rIns="50783" bIns="25391" rtlCol="0">
            <a:normAutofit fontScale="25000" lnSpcReduction="20000"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16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</a:t>
            </a:r>
            <a:br>
              <a:rPr lang="en-US" sz="16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6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1066460" fontAlgn="auto">
              <a:lnSpc>
                <a:spcPct val="115000"/>
              </a:lnSpc>
              <a:spcBef>
                <a:spcPct val="0"/>
              </a:spcBef>
              <a:spcAft>
                <a:spcPct val="75000"/>
              </a:spcAft>
              <a:buNone/>
              <a:defRPr/>
            </a:pPr>
            <a:endParaRPr lang="en-US" sz="91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BF719D0-2DD5-424C-9F1B-4437ADFE6CCE}"/>
              </a:ext>
            </a:extLst>
          </p:cNvPr>
          <p:cNvGrpSpPr/>
          <p:nvPr/>
        </p:nvGrpSpPr>
        <p:grpSpPr>
          <a:xfrm>
            <a:off x="59503" y="16058003"/>
            <a:ext cx="12483334" cy="810224"/>
            <a:chOff x="2098739" y="4343400"/>
            <a:chExt cx="7668841" cy="106699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BDD46EE-AF13-1540-BCCB-3CCC443E3337}"/>
                </a:ext>
              </a:extLst>
            </p:cNvPr>
            <p:cNvSpPr txBox="1"/>
            <p:nvPr/>
          </p:nvSpPr>
          <p:spPr>
            <a:xfrm>
              <a:off x="2247930" y="4343400"/>
              <a:ext cx="7453880" cy="1066999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sz="5498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A08CA52-6A4A-9F44-A6DF-EB01E21388F5}"/>
                </a:ext>
              </a:extLst>
            </p:cNvPr>
            <p:cNvSpPr txBox="1"/>
            <p:nvPr/>
          </p:nvSpPr>
          <p:spPr>
            <a:xfrm>
              <a:off x="2098739" y="4501820"/>
              <a:ext cx="7668841" cy="8090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MATERIALS AND METHODS</a:t>
              </a:r>
              <a:endParaRPr lang="en-US" sz="4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03BBEFE-B0E6-6D4F-B8CE-853A6B47DE43}"/>
              </a:ext>
            </a:extLst>
          </p:cNvPr>
          <p:cNvGrpSpPr/>
          <p:nvPr/>
        </p:nvGrpSpPr>
        <p:grpSpPr>
          <a:xfrm>
            <a:off x="16200437" y="16063037"/>
            <a:ext cx="11254393" cy="1703193"/>
            <a:chOff x="2514600" y="4343400"/>
            <a:chExt cx="7187209" cy="2984751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83D29C9-5D49-CA46-984E-50D5356AA4C3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689681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sz="5498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EFF36EE-F091-3F4D-AF93-23986B701D41}"/>
                </a:ext>
              </a:extLst>
            </p:cNvPr>
            <p:cNvSpPr txBox="1"/>
            <p:nvPr/>
          </p:nvSpPr>
          <p:spPr>
            <a:xfrm>
              <a:off x="2971800" y="4501819"/>
              <a:ext cx="6206883" cy="282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RESULTS / DISCUSSION</a:t>
              </a:r>
              <a:endParaRPr lang="en-US" sz="4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B00F2AB-51B8-5D42-B4C6-97E80D7152EB}"/>
              </a:ext>
            </a:extLst>
          </p:cNvPr>
          <p:cNvGrpSpPr/>
          <p:nvPr/>
        </p:nvGrpSpPr>
        <p:grpSpPr>
          <a:xfrm>
            <a:off x="17370810" y="21665184"/>
            <a:ext cx="2634299" cy="3118523"/>
            <a:chOff x="14020800" y="15873178"/>
            <a:chExt cx="4788440" cy="4777022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936D825-DB30-7A44-95AF-C2D11829D028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98"/>
            </a:p>
          </p:txBody>
        </p:sp>
        <p:sp>
          <p:nvSpPr>
            <p:cNvPr id="97" name="Text Box 472">
              <a:extLst>
                <a:ext uri="{FF2B5EF4-FFF2-40B4-BE49-F238E27FC236}">
                  <a16:creationId xmlns:a16="http://schemas.microsoft.com/office/drawing/2014/main" id="{77AE2C62-2C79-154E-ACC8-490669862A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120023" tIns="60463" rIns="120023" bIns="60463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2666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2666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2666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1777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AF08CF2-F955-704B-99B6-6187F5D41E65}"/>
              </a:ext>
            </a:extLst>
          </p:cNvPr>
          <p:cNvGrpSpPr/>
          <p:nvPr/>
        </p:nvGrpSpPr>
        <p:grpSpPr>
          <a:xfrm>
            <a:off x="23422861" y="21742452"/>
            <a:ext cx="2634299" cy="3118523"/>
            <a:chOff x="14020800" y="15873178"/>
            <a:chExt cx="4788440" cy="4777022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51B20978-B8D7-FC42-BD50-0707EF39E4DE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98"/>
            </a:p>
          </p:txBody>
        </p:sp>
        <p:sp>
          <p:nvSpPr>
            <p:cNvPr id="100" name="Text Box 472">
              <a:extLst>
                <a:ext uri="{FF2B5EF4-FFF2-40B4-BE49-F238E27FC236}">
                  <a16:creationId xmlns:a16="http://schemas.microsoft.com/office/drawing/2014/main" id="{C7EC20AE-4A8B-A44B-9C24-3A42116526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120023" tIns="60463" rIns="120023" bIns="60463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2666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2666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2666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1777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0756527B-B2E4-4D42-B4ED-E68BD00696D4}"/>
              </a:ext>
            </a:extLst>
          </p:cNvPr>
          <p:cNvSpPr txBox="1"/>
          <p:nvPr/>
        </p:nvSpPr>
        <p:spPr>
          <a:xfrm flipH="1">
            <a:off x="16697004" y="25043778"/>
            <a:ext cx="39819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Figure 1 -  Description -  font 28 points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7BF598A-9452-DF46-8903-1F37C843A501}"/>
              </a:ext>
            </a:extLst>
          </p:cNvPr>
          <p:cNvGrpSpPr/>
          <p:nvPr/>
        </p:nvGrpSpPr>
        <p:grpSpPr>
          <a:xfrm>
            <a:off x="17402693" y="26424071"/>
            <a:ext cx="2634299" cy="3118523"/>
            <a:chOff x="14020800" y="15873178"/>
            <a:chExt cx="4788440" cy="4777022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68C67810-740A-CE46-AEAC-5FEAF5BCFBA4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98"/>
            </a:p>
          </p:txBody>
        </p:sp>
        <p:sp>
          <p:nvSpPr>
            <p:cNvPr id="113" name="Text Box 472">
              <a:extLst>
                <a:ext uri="{FF2B5EF4-FFF2-40B4-BE49-F238E27FC236}">
                  <a16:creationId xmlns:a16="http://schemas.microsoft.com/office/drawing/2014/main" id="{0E9C1289-014C-8E46-8D07-D1C982BBD6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120023" tIns="60463" rIns="120023" bIns="60463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2666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2666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2666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1777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20B5CF59-5333-0B41-97BA-3CB79235DE04}"/>
              </a:ext>
            </a:extLst>
          </p:cNvPr>
          <p:cNvGrpSpPr/>
          <p:nvPr/>
        </p:nvGrpSpPr>
        <p:grpSpPr>
          <a:xfrm>
            <a:off x="23378949" y="26652762"/>
            <a:ext cx="2634299" cy="3118523"/>
            <a:chOff x="14020800" y="15873178"/>
            <a:chExt cx="4788440" cy="4777022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AA046106-C784-1C4A-8F61-2AF82C154C6F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98"/>
            </a:p>
          </p:txBody>
        </p:sp>
        <p:sp>
          <p:nvSpPr>
            <p:cNvPr id="116" name="Text Box 472">
              <a:extLst>
                <a:ext uri="{FF2B5EF4-FFF2-40B4-BE49-F238E27FC236}">
                  <a16:creationId xmlns:a16="http://schemas.microsoft.com/office/drawing/2014/main" id="{68B1DF78-2304-8642-B76B-3060009C3C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120023" tIns="60463" rIns="120023" bIns="60463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2666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2666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2666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1777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sp>
        <p:nvSpPr>
          <p:cNvPr id="119" name="Rectangle 3">
            <a:extLst>
              <a:ext uri="{FF2B5EF4-FFF2-40B4-BE49-F238E27FC236}">
                <a16:creationId xmlns:a16="http://schemas.microsoft.com/office/drawing/2014/main" id="{FBA4D6C6-BAB8-7D4D-8631-DF845C22A0DB}"/>
              </a:ext>
            </a:extLst>
          </p:cNvPr>
          <p:cNvSpPr txBox="1">
            <a:spLocks noChangeArrowheads="1"/>
          </p:cNvSpPr>
          <p:nvPr/>
        </p:nvSpPr>
        <p:spPr>
          <a:xfrm>
            <a:off x="15260048" y="30985940"/>
            <a:ext cx="13178427" cy="2081952"/>
          </a:xfrm>
          <a:prstGeom prst="rect">
            <a:avLst/>
          </a:prstGeom>
        </p:spPr>
        <p:txBody>
          <a:bodyPr vert="horz" lIns="50783" tIns="25391" rIns="50783" bIns="25391" rtlCol="0">
            <a:no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3B3C910-333E-4C4A-8587-75E0A4F0E48D}"/>
              </a:ext>
            </a:extLst>
          </p:cNvPr>
          <p:cNvGrpSpPr/>
          <p:nvPr/>
        </p:nvGrpSpPr>
        <p:grpSpPr>
          <a:xfrm>
            <a:off x="15812535" y="33888436"/>
            <a:ext cx="12133420" cy="797318"/>
            <a:chOff x="2514600" y="4343400"/>
            <a:chExt cx="7187209" cy="1689681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7E88133B-DBBE-BB40-BC19-3F99AB97E08F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689681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sz="5498" dirty="0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78133BEC-92FE-6D43-82B2-947F1080FDAC}"/>
                </a:ext>
              </a:extLst>
            </p:cNvPr>
            <p:cNvSpPr txBox="1"/>
            <p:nvPr/>
          </p:nvSpPr>
          <p:spPr>
            <a:xfrm>
              <a:off x="2553970" y="4408453"/>
              <a:ext cx="6624713" cy="1596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CONCLUSION</a:t>
              </a:r>
              <a:endParaRPr lang="en-US" sz="4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63" name="Rectangle 3">
            <a:extLst>
              <a:ext uri="{FF2B5EF4-FFF2-40B4-BE49-F238E27FC236}">
                <a16:creationId xmlns:a16="http://schemas.microsoft.com/office/drawing/2014/main" id="{FF45BE64-120E-5C45-8BEB-A34EE9C1199D}"/>
              </a:ext>
            </a:extLst>
          </p:cNvPr>
          <p:cNvSpPr txBox="1">
            <a:spLocks noChangeArrowheads="1"/>
          </p:cNvSpPr>
          <p:nvPr/>
        </p:nvSpPr>
        <p:spPr>
          <a:xfrm>
            <a:off x="15529469" y="35477899"/>
            <a:ext cx="11882876" cy="5249498"/>
          </a:xfrm>
          <a:prstGeom prst="rect">
            <a:avLst/>
          </a:prstGeom>
        </p:spPr>
        <p:txBody>
          <a:bodyPr vert="horz" lIns="50783" tIns="25391" rIns="50783" bIns="25391" rtlCol="0">
            <a:no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in.</a:t>
            </a:r>
            <a:endParaRPr lang="en-US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0F1CE61-4972-A74C-8CEA-4021A00AC6CC}"/>
              </a:ext>
            </a:extLst>
          </p:cNvPr>
          <p:cNvCxnSpPr/>
          <p:nvPr/>
        </p:nvCxnSpPr>
        <p:spPr>
          <a:xfrm>
            <a:off x="0" y="7376319"/>
            <a:ext cx="2843847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1CBB23CC-A9E5-2A4C-9F87-86E303DFD21E}"/>
              </a:ext>
            </a:extLst>
          </p:cNvPr>
          <p:cNvSpPr txBox="1"/>
          <p:nvPr/>
        </p:nvSpPr>
        <p:spPr>
          <a:xfrm flipH="1">
            <a:off x="23040525" y="25083103"/>
            <a:ext cx="37501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Figure 2 Description - font 28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B8366FD-E2F5-F042-8E1D-DE7F1DBF2E74}"/>
              </a:ext>
            </a:extLst>
          </p:cNvPr>
          <p:cNvSpPr txBox="1"/>
          <p:nvPr/>
        </p:nvSpPr>
        <p:spPr>
          <a:xfrm flipH="1">
            <a:off x="16728887" y="29785937"/>
            <a:ext cx="3981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Figure 3 – Description -  font 28 points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650A92B-F64E-0048-9B7D-6246725AB169}"/>
              </a:ext>
            </a:extLst>
          </p:cNvPr>
          <p:cNvSpPr txBox="1"/>
          <p:nvPr/>
        </p:nvSpPr>
        <p:spPr>
          <a:xfrm flipH="1">
            <a:off x="22820069" y="29889728"/>
            <a:ext cx="34817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Table 1 Description -  font 28 points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0B159FC-2FCA-F94B-9C74-717423EF3AB0}"/>
              </a:ext>
            </a:extLst>
          </p:cNvPr>
          <p:cNvSpPr txBox="1"/>
          <p:nvPr/>
        </p:nvSpPr>
        <p:spPr>
          <a:xfrm flipH="1">
            <a:off x="4652738" y="27023524"/>
            <a:ext cx="5520915" cy="331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55" b="1" dirty="0">
                <a:latin typeface="Arial" panose="020B0604020202020204" pitchFamily="34" charset="0"/>
              </a:rPr>
              <a:t>TITLE - font size 28 points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5639" y="824616"/>
            <a:ext cx="34289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</a:rPr>
              <a:t>Presenting author headshot photo here; </a:t>
            </a:r>
          </a:p>
          <a:p>
            <a:r>
              <a:rPr lang="en-US" sz="2800" dirty="0">
                <a:latin typeface="Arial" panose="020B0604020202020204" pitchFamily="34" charset="0"/>
              </a:rPr>
              <a:t>insert name below photo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55639" y="5492831"/>
            <a:ext cx="21709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</a:rPr>
              <a:t>Academic or practice logo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6107912" y="5817136"/>
            <a:ext cx="172442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</a:rPr>
              <a:t>Disclosures: </a:t>
            </a:r>
            <a:r>
              <a:rPr lang="en-US" sz="3200" i="1" dirty="0">
                <a:latin typeface="Arial" panose="020B0604020202020204" pitchFamily="34" charset="0"/>
              </a:rPr>
              <a:t> </a:t>
            </a:r>
            <a:r>
              <a:rPr lang="en-US" sz="3200" dirty="0">
                <a:latin typeface="Arial" panose="020B0604020202020204" pitchFamily="34" charset="0"/>
              </a:rPr>
              <a:t>Insert disclosures of relevant financial relationships for all authors. If none, then type “None”. Font size 32 points.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5639" y="3569878"/>
            <a:ext cx="2464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</a:rPr>
              <a:t>Email address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5487" y="35977507"/>
            <a:ext cx="13178427" cy="47498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4600" b="1" dirty="0">
                <a:latin typeface="Arial" panose="020B0604020202020204" pitchFamily="34" charset="0"/>
              </a:rPr>
              <a:t>TAKE HOME MESSAGE</a:t>
            </a:r>
          </a:p>
          <a:p>
            <a:pPr algn="ctr"/>
            <a:endParaRPr lang="en-US" sz="4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4600" dirty="0">
                <a:latin typeface="Arial" panose="020B0604020202020204" pitchFamily="34" charset="0"/>
              </a:rPr>
              <a:t>Font size 46 points: Lorem ipsum dolor sit </a:t>
            </a:r>
            <a:r>
              <a:rPr lang="en-US" sz="4600" dirty="0" err="1">
                <a:latin typeface="Arial" panose="020B0604020202020204" pitchFamily="34" charset="0"/>
              </a:rPr>
              <a:t>amet</a:t>
            </a:r>
            <a:r>
              <a:rPr lang="en-US" sz="4600" dirty="0">
                <a:latin typeface="Arial" panose="020B0604020202020204" pitchFamily="34" charset="0"/>
              </a:rPr>
              <a:t>, </a:t>
            </a:r>
            <a:r>
              <a:rPr lang="en-US" sz="4600" dirty="0" err="1">
                <a:latin typeface="Arial" panose="020B0604020202020204" pitchFamily="34" charset="0"/>
              </a:rPr>
              <a:t>consectetur</a:t>
            </a:r>
            <a:r>
              <a:rPr lang="en-US" sz="4600" dirty="0">
                <a:latin typeface="Arial" panose="020B0604020202020204" pitchFamily="34" charset="0"/>
              </a:rPr>
              <a:t> </a:t>
            </a:r>
            <a:r>
              <a:rPr lang="en-US" sz="4600" dirty="0" err="1">
                <a:latin typeface="Arial" panose="020B0604020202020204" pitchFamily="34" charset="0"/>
              </a:rPr>
              <a:t>adipisicing</a:t>
            </a:r>
            <a:r>
              <a:rPr lang="en-US" sz="4600" dirty="0">
                <a:latin typeface="Arial" panose="020B0604020202020204" pitchFamily="34" charset="0"/>
              </a:rPr>
              <a:t> </a:t>
            </a:r>
            <a:r>
              <a:rPr lang="en-US" sz="4600" dirty="0" err="1">
                <a:latin typeface="Arial" panose="020B0604020202020204" pitchFamily="34" charset="0"/>
              </a:rPr>
              <a:t>elit</a:t>
            </a:r>
            <a:r>
              <a:rPr lang="en-US" sz="4600" dirty="0">
                <a:latin typeface="Arial" panose="020B0604020202020204" pitchFamily="34" charset="0"/>
              </a:rPr>
              <a:t>, sed do </a:t>
            </a:r>
            <a:r>
              <a:rPr lang="en-US" sz="4600" dirty="0" err="1">
                <a:latin typeface="Arial" panose="020B0604020202020204" pitchFamily="34" charset="0"/>
              </a:rPr>
              <a:t>eiusmod</a:t>
            </a:r>
            <a:r>
              <a:rPr lang="en-US" sz="4600" dirty="0">
                <a:latin typeface="Arial" panose="020B0604020202020204" pitchFamily="34" charset="0"/>
              </a:rPr>
              <a:t> </a:t>
            </a:r>
            <a:r>
              <a:rPr lang="en-US" sz="4600" dirty="0" err="1">
                <a:latin typeface="Arial" panose="020B0604020202020204" pitchFamily="34" charset="0"/>
              </a:rPr>
              <a:t>tempor</a:t>
            </a:r>
            <a:r>
              <a:rPr lang="en-US" sz="4600" dirty="0">
                <a:latin typeface="Arial" panose="020B0604020202020204" pitchFamily="34" charset="0"/>
              </a:rPr>
              <a:t> </a:t>
            </a:r>
            <a:r>
              <a:rPr lang="en-US" sz="4600" dirty="0" err="1">
                <a:latin typeface="Arial" panose="020B0604020202020204" pitchFamily="34" charset="0"/>
              </a:rPr>
              <a:t>incididunt</a:t>
            </a:r>
            <a:r>
              <a:rPr lang="en-US" sz="4600" dirty="0">
                <a:latin typeface="Arial" panose="020B0604020202020204" pitchFamily="34" charset="0"/>
              </a:rPr>
              <a:t> </a:t>
            </a:r>
            <a:r>
              <a:rPr lang="en-US" sz="4600" dirty="0" err="1">
                <a:latin typeface="Arial" panose="020B0604020202020204" pitchFamily="34" charset="0"/>
              </a:rPr>
              <a:t>ut</a:t>
            </a:r>
            <a:r>
              <a:rPr lang="en-US" sz="4600" dirty="0">
                <a:latin typeface="Arial" panose="020B0604020202020204" pitchFamily="34" charset="0"/>
              </a:rPr>
              <a:t> labore et dolore magna </a:t>
            </a:r>
            <a:r>
              <a:rPr lang="en-US" sz="4600" dirty="0" err="1">
                <a:latin typeface="Arial" panose="020B0604020202020204" pitchFamily="34" charset="0"/>
              </a:rPr>
              <a:t>aliqua</a:t>
            </a:r>
            <a:r>
              <a:rPr lang="en-US" sz="4600" dirty="0">
                <a:latin typeface="Arial" panose="020B0604020202020204" pitchFamily="34" charset="0"/>
              </a:rPr>
              <a:t>. </a:t>
            </a:r>
          </a:p>
          <a:p>
            <a:pPr algn="ctr"/>
            <a:endParaRPr lang="en-US" sz="2666" dirty="0">
              <a:latin typeface="Arial" panose="020B0604020202020204" pitchFamily="34" charset="0"/>
            </a:endParaRPr>
          </a:p>
        </p:txBody>
      </p:sp>
      <p:sp>
        <p:nvSpPr>
          <p:cNvPr id="93" name="Rectangle 3">
            <a:extLst>
              <a:ext uri="{FF2B5EF4-FFF2-40B4-BE49-F238E27FC236}">
                <a16:creationId xmlns:a16="http://schemas.microsoft.com/office/drawing/2014/main" id="{FF45BE64-120E-5C45-8BEB-A34EE9C1199D}"/>
              </a:ext>
            </a:extLst>
          </p:cNvPr>
          <p:cNvSpPr txBox="1">
            <a:spLocks noChangeArrowheads="1"/>
          </p:cNvSpPr>
          <p:nvPr/>
        </p:nvSpPr>
        <p:spPr>
          <a:xfrm>
            <a:off x="564793" y="31847058"/>
            <a:ext cx="11197076" cy="2076157"/>
          </a:xfrm>
          <a:prstGeom prst="rect">
            <a:avLst/>
          </a:prstGeom>
        </p:spPr>
        <p:txBody>
          <a:bodyPr vert="horz" lIns="50783" tIns="25391" rIns="50783" bIns="25391" rtlCol="0">
            <a:no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References 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If references, insert here – Font size 24 points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If references, insert here – Font size 24 points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If references, insert here – Font size 24 points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BB6E45-A63C-ACD6-74CD-77029312D1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54394" y="1532"/>
            <a:ext cx="7684081" cy="2863601"/>
          </a:xfrm>
          <a:prstGeom prst="rect">
            <a:avLst/>
          </a:prstGeom>
          <a:ln w="76200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5C0B1C-6DDB-5100-2EC0-CC9FBA0CFAA6}"/>
              </a:ext>
            </a:extLst>
          </p:cNvPr>
          <p:cNvSpPr txBox="1"/>
          <p:nvPr/>
        </p:nvSpPr>
        <p:spPr>
          <a:xfrm>
            <a:off x="15262542" y="40663378"/>
            <a:ext cx="12823265" cy="1261884"/>
          </a:xfrm>
          <a:prstGeom prst="rect">
            <a:avLst/>
          </a:prstGeom>
          <a:noFill/>
          <a:ln cmpd="sng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3800" b="1" dirty="0">
                <a:latin typeface="Arial" panose="020B0604020202020204" pitchFamily="34" charset="0"/>
              </a:rPr>
              <a:t>Acknowledgment: </a:t>
            </a:r>
            <a:r>
              <a:rPr lang="en-US" sz="3800" dirty="0">
                <a:latin typeface="Arial" panose="020B0604020202020204" pitchFamily="34" charset="0"/>
              </a:rPr>
              <a:t>Font size 38 points: Optional space to recognize individuals who contributed to the study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edical poster with graphics">
  <a:themeElements>
    <a:clrScheme name="medical poster with graphics_post design_082605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edical Poster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274430" tIns="138248" rIns="274430" bIns="138248" numCol="1" anchor="t" anchorCtr="0" compatLnSpc="1">
        <a:prstTxWarp prst="textNoShape">
          <a:avLst/>
        </a:prstTxWarp>
      </a:bodyPr>
      <a:lstStyle>
        <a:defPPr marL="1027113" marR="0" indent="-1027113" algn="l" defTabSz="6288088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9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274430" tIns="138248" rIns="274430" bIns="138248" numCol="1" anchor="t" anchorCtr="0" compatLnSpc="1">
        <a:prstTxWarp prst="textNoShape">
          <a:avLst/>
        </a:prstTxWarp>
      </a:bodyPr>
      <a:lstStyle>
        <a:defPPr marL="1027113" marR="0" indent="-1027113" algn="l" defTabSz="6288088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9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edical poster with graphics_post design_082605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310CDEE-6E89-4FD2-9D39-B5EF7D79FE9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760</TotalTime>
  <Words>709</Words>
  <Application>Microsoft Office PowerPoint</Application>
  <PresentationFormat>Custom</PresentationFormat>
  <Paragraphs>55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Medical poster with graphics</vt:lpstr>
      <vt:lpstr>Office 2013 - 2022 Theme</vt:lpstr>
      <vt:lpstr>POSTER TITLE – font size 80 points</vt:lpstr>
    </vt:vector>
  </TitlesOfParts>
  <Company>The American College of Surgeons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[Poster title]</dc:title>
  <dc:creator>Julie Cwik</dc:creator>
  <cp:lastModifiedBy>Brad Stancampiano</cp:lastModifiedBy>
  <cp:revision>121</cp:revision>
  <cp:lastPrinted>2004-07-01T22:30:03Z</cp:lastPrinted>
  <dcterms:created xsi:type="dcterms:W3CDTF">2015-11-23T20:56:18Z</dcterms:created>
  <dcterms:modified xsi:type="dcterms:W3CDTF">2025-08-19T21:58:51Z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TC100214271033</vt:lpwstr>
  </property>
</Properties>
</file>