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FC904-3B7F-C043-D93C-E9FCEB6C6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A2687-8D01-3760-2920-3A0EF6DD4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EBEF1-4BAD-EE57-6AEC-CC60A0450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760F4-B806-B434-6A4F-AA711A9CD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89629-A0CD-4594-E497-CAA1FED24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97149-80EA-275B-7D5A-24A05C227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3083D-467C-C5C8-3352-7AA795612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5D034-A618-A1D2-C49D-8BC22929D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2DA3A-A0D4-FD4D-4F4B-4997D2028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00987-47C6-5DEC-3B60-635B5DB24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8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C3505-65D6-A878-2468-8E37F77A4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1E700-D015-1805-B538-801F7B1E9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DD500-D563-66C7-3F3D-186629261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DB063-9C31-C337-6043-4A1A15BC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13A3C-D7BE-6A47-ACB1-94189594A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0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E082-4583-6A32-BCD1-DAEED7B95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64A6B-7859-AA07-F10D-87D7791C12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67349B-6C29-D47F-9C30-3324BD4DB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2FA64A-9946-C385-053C-4000BF9AE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FA00E-DFBF-6E51-6CFE-60864AC1B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4341B2-5197-2116-19AB-C85A6A47C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4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3AC50-E6B1-E7C6-877E-FF4BCEED2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AD19F-F246-C77B-962C-78FC73E78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9942E2-07E1-EB21-FC7E-0F1645A4C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1F4D2A-544A-0E9E-446C-783964811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5AA612-30D8-D8A5-A357-F3F0430F1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2C579F-650A-9691-E2E4-90EFCA76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CC05F6-8605-4901-D94F-9F72C1B36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1CB24-6177-2732-99EF-F46DFB079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4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8BB3A-ED3D-AE4B-DC09-D680A4473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1AE515-05F7-B45D-5846-8AD675A93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09405-3239-1A3F-BA72-AAB71B817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F731FA-581E-75BF-A7A2-B3112194B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0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E8F4B6-57E3-9573-B954-F25DE033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0A4F9C-C1F1-3C03-68E5-FE6292D5A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B4749-C285-BEE0-C821-04C7F0B1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6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EC98-E500-F555-547D-15E250BC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7F430-514D-E338-C125-2A3F12115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320C6-52B5-AE0B-4772-0ED7EDF6F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17C76-9A6E-93D9-03AE-226CBC857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3B4A4-31E9-B1DB-E105-079C35D79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429C9-860D-2143-7B70-0D52BECC9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51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ACEB4-C7D3-624B-A56D-AF13E608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74A650-F99A-5AF4-2606-295994C344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9F85D-A9AD-ED32-3D03-301F8F900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DE5C10-0901-B5E8-24A1-ED40757F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14EAE-27F8-C876-CBC4-00ACAE9D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5AB29-75C1-A072-C403-7E28180DF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19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BA3DD-B49C-FB2B-CF79-5A54A2501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7ABE67-C7E2-B299-F09F-75649B094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425CA-2CE8-CB4B-C827-03F19285B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F7DC9-5F7A-D758-BD21-2047B6660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417CE-19D7-8167-07D1-C54EF6B89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80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D3759E-C18F-C43C-F5E1-31E0BC3834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5A732-0770-F03E-D928-0799B10E5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4F241-4A3C-D02B-A3B3-C4B0F66CB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6BA88-C35E-D3C3-5367-7411ECCDB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0D9FD-9A14-F5D3-E1C8-4224D823E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1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D9CF04-9522-AD51-0530-857171DE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F86CA-30FB-AD92-D15C-D87C36127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93C2C-875F-9059-5580-B0ACEFA87F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AE24A1-A04C-49AC-B93B-17D4B3C5A258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CECCA-12C5-0C3B-E23E-BA5EE8872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65D3F-1A76-4802-8166-A0C9D61191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6CD4BC-1F31-401D-88C1-62E4F6A32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6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50F95-40F8-15D6-38DE-965A80AD25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0428AF-F31F-8BF3-F7E3-FCFB7CA138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oster for a workshop&#10;&#10;Description automatically generated with medium confidence">
            <a:extLst>
              <a:ext uri="{FF2B5EF4-FFF2-40B4-BE49-F238E27FC236}">
                <a16:creationId xmlns:a16="http://schemas.microsoft.com/office/drawing/2014/main" id="{69B6613F-5A9F-31F0-D051-102A590D6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2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Brad Stancampiano</dc:creator>
  <cp:lastModifiedBy>Brad Stancampiano</cp:lastModifiedBy>
  <cp:revision>1</cp:revision>
  <dcterms:created xsi:type="dcterms:W3CDTF">2024-10-10T13:08:06Z</dcterms:created>
  <dcterms:modified xsi:type="dcterms:W3CDTF">2024-10-10T13:09:23Z</dcterms:modified>
</cp:coreProperties>
</file>